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D719E-FE5D-4C8D-B926-311387EB5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C40937-155A-46DB-AEEA-DC4A67EC5E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CD5480-80D4-4607-A56E-7AA63547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6E3B3C-CFAA-4655-A73A-ADA52BA2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E2CCF8-6A72-4D8E-B82F-E648CA11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914964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F3713-3EF2-4FAE-8B4D-CBBB383B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7CFDA-53D6-4909-AF71-E6E8132F1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64FF6-6D6F-4637-B1DE-CB6BEBC9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3FB5D0-46DC-4C45-8933-0D7612DC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9D871-1A6E-4709-8012-A0F795D6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12739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85DB9E-BA5D-4E59-8D00-95F80ADA5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5BBDD2-B639-41BA-91B8-1BD28F79C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133A83-2607-4DAD-97F5-236405308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18646A-F58F-4D0D-91EA-22BC7BE57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AE252-1B6B-47DE-BD09-AA6DF8AF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523410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71A01-8D9A-4B6A-95D2-0A42746E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D52D6E-5F92-45B9-B6AC-072D9253A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85F4CE-C666-4E8A-8FEF-5C19CF42D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84B0E7-C9A5-44F2-BC77-D2B2A8F31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5520BB-BF03-4E51-88CA-82FE8C05E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71B76D-AA8E-4738-A769-36B61D4BC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74320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5488B-849A-4A05-8942-5BDAF8EC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6EAAC-FC01-4E9A-95A7-C95E8B67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DE9452-67C0-4646-ADE9-5524C668C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0084BB-8015-4A56-B4C8-04DE009E0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F2C7C7-4290-4620-B4C3-9A8F18236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01B7CF-C9C1-47CC-84D9-F0F037ABB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48C603-AF33-4DDE-AABB-0CBFEE39D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BEF4D0-8C95-4D88-8FC3-2058EB54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584192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ECE2D-8406-4BA3-8433-E7B00B92C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9ABD53-5272-403C-AB91-FCFB8093C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611BBED-3FB5-4576-BED4-29032BC2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90A652-9726-4178-BB6C-AAD843C3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24100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227E72-2CCC-4AE7-BF73-B62C3BEC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FC9764-F986-4746-8840-183245D9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5862C5-F125-48CA-8470-C99A9F64A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577427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D2DF6-78B3-4CD0-876E-1D8AB449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9FD412-B06D-40AE-AE9B-F24A5D32F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A6AB23-F0A2-41C1-AD0C-59546D47F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1571F0-36A0-4934-92BF-63E73864D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7541B4-8F94-4727-8F64-CBB1AD93A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0860D2-4A56-4AB5-962F-5605296B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909034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074C7-9C7C-41A7-AA85-90720EEDE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9171A8-8A24-49B6-BC93-E701D3E7F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093C10-3824-45B0-83E6-87B015B47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A6254B-D23D-4D1C-8725-A67161A26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065A27-3756-40C7-AAB5-B55DBA97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CEEE85-7EA1-4F01-814B-2871CCEE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145500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FDBAC-A353-4711-B651-4932A22B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7CE154-9117-430B-A957-8E9E74790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E1020B-63C9-43E5-89D7-78255BE9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DD526E-8A60-4C61-A9A0-59C9C4F6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D59F1B-FF24-4A40-9248-937924EA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617599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897FA0-CF79-419C-973D-301D58F5E8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F94496-9C11-4C9C-846E-995617ECD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CED5CF-BAC3-4991-8277-E1723A57F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31E8-DAE5-49DC-88DC-C007702D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320529-5DB3-4D14-BA08-107397B2E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486910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54B4E-714E-49F2-A888-5FC6364D1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D7796C-3E33-4DDD-B39C-D3F87443D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A655AA-5F61-4B18-944C-CD22EA3534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3117C-F191-4A35-9AB8-1DEE26162CDB}" type="datetimeFigureOut">
              <a:rPr lang="ru-RU" smtClean="0"/>
              <a:t>11.05.2024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34C6B7-26FF-4895-A125-3F888260F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5D1C3C-43DD-44FB-8983-2C188BB46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BACE2-0AB2-4C38-B832-C257E33F9A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66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35ED9-47F3-4637-92DF-A8147F9E98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«Кто где живет?»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BFE272-B311-4F66-AA17-5ECD49BFC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</a:t>
            </a:r>
          </a:p>
          <a:p>
            <a:pPr algn="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Решетова Ирина Дмитриевна</a:t>
            </a:r>
          </a:p>
        </p:txBody>
      </p:sp>
      <p:sp>
        <p:nvSpPr>
          <p:cNvPr id="4" name="Управляющая кнопка: &quot;Вперед&quot; или &quot;Следующий&quot;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2A4760A-6F0E-451C-B74D-E6C4092BA8BF}"/>
              </a:ext>
            </a:extLst>
          </p:cNvPr>
          <p:cNvSpPr/>
          <p:nvPr/>
        </p:nvSpPr>
        <p:spPr>
          <a:xfrm>
            <a:off x="11390142" y="6246054"/>
            <a:ext cx="801858" cy="6119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492674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F8D2410-6651-42ED-9176-5C4AABFDF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902" y="528160"/>
            <a:ext cx="2859671" cy="250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C9C24A8-5202-42F2-8D17-EE7934300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485" y="528160"/>
            <a:ext cx="2786894" cy="250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E9B52CE-FCC0-4808-B8C7-84C46F2AB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7" y="528160"/>
            <a:ext cx="2773536" cy="250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3DD0691-CEA8-4586-B52A-1F182822E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597" y="4190468"/>
            <a:ext cx="2053598" cy="1792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E5D9ECA-D81D-4736-87C3-C2A06347E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202" y="4190468"/>
            <a:ext cx="2053598" cy="1858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0C2C931-BF42-46BA-B5B9-AD687089D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07" y="4190468"/>
            <a:ext cx="2053598" cy="1858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Управляющая кнопка: &quot;Вперед&quot; или &quot;Следующий&quot; 2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5229288-E693-490D-B8F5-E176C08E4DE8}"/>
              </a:ext>
            </a:extLst>
          </p:cNvPr>
          <p:cNvSpPr/>
          <p:nvPr/>
        </p:nvSpPr>
        <p:spPr>
          <a:xfrm>
            <a:off x="11390142" y="6246054"/>
            <a:ext cx="801858" cy="6119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&quot;Назад&quot; или &quot;Предыдущий&quot; 28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EAF5593-CB28-40D3-B2E0-0340F89BB267}"/>
              </a:ext>
            </a:extLst>
          </p:cNvPr>
          <p:cNvSpPr/>
          <p:nvPr/>
        </p:nvSpPr>
        <p:spPr>
          <a:xfrm>
            <a:off x="0" y="6246053"/>
            <a:ext cx="801858" cy="61194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596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0.65768 -0.34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78" y="-1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3648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-0.66536 -0.317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68" y="-1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24BB52-96D6-405B-B7EE-69B85FAE2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495" y="523618"/>
            <a:ext cx="2925691" cy="2593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A0B5BFB-F0B1-458C-98A9-DEC11AE49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136" y="523619"/>
            <a:ext cx="2927727" cy="2593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47090E-8D5B-495F-89C4-DD87FCA1C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14" y="523618"/>
            <a:ext cx="2925691" cy="2593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DB6631-F29A-445E-9026-AE3BFF0AC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715" y="4084919"/>
            <a:ext cx="2064524" cy="1867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BCEC4FC-4C0A-43E7-8793-69D721AF7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11" y="4114726"/>
            <a:ext cx="2086372" cy="1867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49482E2-27A5-44E6-8A0C-3207C8BAE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13" y="4084919"/>
            <a:ext cx="2086372" cy="1897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Управляющая кнопка: &quot;Вперед&quot; или &quot;Следующий&quot; 2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3531FC9-3F9E-4C34-9FD6-2902B660D8E8}"/>
              </a:ext>
            </a:extLst>
          </p:cNvPr>
          <p:cNvSpPr/>
          <p:nvPr/>
        </p:nvSpPr>
        <p:spPr>
          <a:xfrm>
            <a:off x="11390142" y="6246054"/>
            <a:ext cx="801858" cy="6119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&quot;Назад&quot; или &quot;Предыдущий&quot; 28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6DD25C1-313D-4241-82CA-41DF499DC9F4}"/>
              </a:ext>
            </a:extLst>
          </p:cNvPr>
          <p:cNvSpPr/>
          <p:nvPr/>
        </p:nvSpPr>
        <p:spPr>
          <a:xfrm>
            <a:off x="0" y="6246053"/>
            <a:ext cx="801858" cy="61194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2609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70872 -0.331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30" y="-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22222E-6 L -0.37787 -0.378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9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0.3888 -0.34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40" y="-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7DB8F2-F9A1-4D59-A944-6ED8E7064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079" y="453281"/>
            <a:ext cx="2821176" cy="2500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83E062-7A3C-490B-91B1-9498E3E0E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12" y="463766"/>
            <a:ext cx="2821176" cy="2500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FD6E2B-6F53-441E-810F-929C9246D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46" y="448517"/>
            <a:ext cx="2821176" cy="2516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270156-FBA8-486F-8A6D-413CAC309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895" y="4121834"/>
            <a:ext cx="2253179" cy="2006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2DB52B-B8AD-4283-914C-9CB6A31B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26" y="4121834"/>
            <a:ext cx="2253179" cy="2006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3BE2DB-8154-4322-A3A6-BADBC8179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348" y="4121834"/>
            <a:ext cx="2253179" cy="2006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C5665F1-8D59-41F7-9D3D-4E2BC15C6112}"/>
              </a:ext>
            </a:extLst>
          </p:cNvPr>
          <p:cNvSpPr/>
          <p:nvPr/>
        </p:nvSpPr>
        <p:spPr>
          <a:xfrm>
            <a:off x="11390142" y="6246054"/>
            <a:ext cx="801858" cy="6119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D783054-465F-461F-A5A0-8D0A30FB7377}"/>
              </a:ext>
            </a:extLst>
          </p:cNvPr>
          <p:cNvSpPr/>
          <p:nvPr/>
        </p:nvSpPr>
        <p:spPr>
          <a:xfrm>
            <a:off x="0" y="6246053"/>
            <a:ext cx="801858" cy="61194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1271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0.73529 -0.39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58" y="-1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36211 -0.3844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12" y="-1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5534 -0.388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-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641DC-ED14-407D-BD41-1C4B19C16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83" y="603262"/>
            <a:ext cx="2672472" cy="2383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C16B89-6CAE-4768-92B0-E3B98DCE6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764" y="603262"/>
            <a:ext cx="2672472" cy="2383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85CAAE-894D-4900-8E45-D115CD895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46" y="603262"/>
            <a:ext cx="2672472" cy="2383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4BDC4A-6780-47BF-AF90-FBB89AC455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452" y="3871184"/>
            <a:ext cx="2247095" cy="2001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78469D-BC24-43BE-8B08-54A15278B1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71" y="3871184"/>
            <a:ext cx="2217422" cy="2049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032FE9-4834-4833-A071-40721A3571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124" y="3871184"/>
            <a:ext cx="2250763" cy="2004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9C805FB-BF22-4B55-8693-3E7A8ACC56CB}"/>
              </a:ext>
            </a:extLst>
          </p:cNvPr>
          <p:cNvSpPr/>
          <p:nvPr/>
        </p:nvSpPr>
        <p:spPr>
          <a:xfrm>
            <a:off x="11390142" y="6246054"/>
            <a:ext cx="801858" cy="6119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53769BBF-5DA7-4E65-8C39-38E2EBB38FF9}"/>
              </a:ext>
            </a:extLst>
          </p:cNvPr>
          <p:cNvSpPr/>
          <p:nvPr/>
        </p:nvSpPr>
        <p:spPr>
          <a:xfrm>
            <a:off x="0" y="6246053"/>
            <a:ext cx="801858" cy="61194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501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71185 -0.392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86" y="-1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0599 -0.3650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5" y="-1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60039 -0.36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26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D6ACB4-FE5C-4512-9256-3103944CC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496" y="546992"/>
            <a:ext cx="2770946" cy="247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011A61-A067-4AC4-B7C2-08EAD01C9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27" y="546992"/>
            <a:ext cx="2770946" cy="247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ADA774-FBEB-42F6-93EE-72A144AD8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58" y="546992"/>
            <a:ext cx="2770946" cy="247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62326D-DDB1-4A54-A4D4-E109FD230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376" y="4094202"/>
            <a:ext cx="2300001" cy="204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B6456F7-3781-4BFC-B60E-40E0993E2D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23" y="4139922"/>
            <a:ext cx="2248666" cy="2002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DBFA83-0AC1-4A02-8374-7E0EE92F99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332" y="4139922"/>
            <a:ext cx="2300001" cy="204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AD32B11-8BE6-4925-A353-48CF0ACFF516}"/>
              </a:ext>
            </a:extLst>
          </p:cNvPr>
          <p:cNvSpPr/>
          <p:nvPr/>
        </p:nvSpPr>
        <p:spPr>
          <a:xfrm>
            <a:off x="11390142" y="6246054"/>
            <a:ext cx="801858" cy="6119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0A59B30-F413-4D23-8EC4-13E2C68778DA}"/>
              </a:ext>
            </a:extLst>
          </p:cNvPr>
          <p:cNvSpPr/>
          <p:nvPr/>
        </p:nvSpPr>
        <p:spPr>
          <a:xfrm>
            <a:off x="0" y="6246053"/>
            <a:ext cx="801858" cy="61194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021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96296E-6 L 0.25885 -0.3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-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0.3875 -0.3923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75" y="-1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67513 -0.3604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63" y="-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791252-B084-458B-AB08-3ECED3437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834" y="397454"/>
            <a:ext cx="2775043" cy="2475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A2788-9851-489F-BED9-5C1C698B9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478" y="397453"/>
            <a:ext cx="2775043" cy="2475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2654EE-24D4-4393-ACBF-9A1781B2F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23" y="397453"/>
            <a:ext cx="2772668" cy="2475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D30E22-BE9A-44AE-AF4D-081BAF792F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29" y="4242107"/>
            <a:ext cx="2181317" cy="1942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2AB023-E317-4F24-98B0-7F17AC35A6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022" y="4242107"/>
            <a:ext cx="2181317" cy="1942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589206E-0D46-4D1E-B971-4059DFC64A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115" y="4242107"/>
            <a:ext cx="2169956" cy="1942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16A5F521-6461-4FEC-9FAF-325A1AF268A3}"/>
              </a:ext>
            </a:extLst>
          </p:cNvPr>
          <p:cNvSpPr/>
          <p:nvPr/>
        </p:nvSpPr>
        <p:spPr>
          <a:xfrm>
            <a:off x="0" y="6246053"/>
            <a:ext cx="801858" cy="61194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6834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81481E-6 L 0.69896 -0.39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48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-0.38008 -0.3787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-1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-0.3776 -0.421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0" y="-2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10</Words>
  <Application>Microsoft Office PowerPoint</Application>
  <PresentationFormat>Широкоэкранный</PresentationFormat>
  <Paragraphs>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«Кто где живет?»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«Кто где живет?»</dc:title>
  <dc:creator>Irina</dc:creator>
  <cp:lastModifiedBy>Irina</cp:lastModifiedBy>
  <cp:revision>8</cp:revision>
  <dcterms:created xsi:type="dcterms:W3CDTF">2024-05-11T11:18:29Z</dcterms:created>
  <dcterms:modified xsi:type="dcterms:W3CDTF">2024-05-11T12:06:27Z</dcterms:modified>
</cp:coreProperties>
</file>