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60" r:id="rId4"/>
    <p:sldId id="261" r:id="rId5"/>
    <p:sldId id="262" r:id="rId6"/>
    <p:sldId id="259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split orient="vert"/>
    <p:sndAc>
      <p:stSnd>
        <p:snd r:embed="rId13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3356992"/>
            <a:ext cx="6050533" cy="2577673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Развивающая предметно-пространственная среда в </a:t>
            </a:r>
            <a:r>
              <a:rPr lang="ru-RU" sz="2800" dirty="0" smtClean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группе</a:t>
            </a:r>
          </a:p>
          <a:p>
            <a:endParaRPr lang="ru-RU" sz="2800" dirty="0">
              <a:solidFill>
                <a:srgbClr val="2125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Astra Serif" pitchFamily="18" charset="-52"/>
              <a:ea typeface="PT Astra Serif" pitchFamily="18" charset="-52"/>
            </a:endParaRPr>
          </a:p>
          <a:p>
            <a:pPr algn="r"/>
            <a:r>
              <a:rPr lang="ru-RU" sz="2800" dirty="0" smtClean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Воспитатели </a:t>
            </a:r>
            <a:r>
              <a:rPr lang="ru-RU" sz="2800" dirty="0" err="1" smtClean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Менлимурзаева</a:t>
            </a:r>
            <a:r>
              <a:rPr lang="ru-RU" sz="2800" dirty="0" smtClean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 А.А.</a:t>
            </a:r>
          </a:p>
          <a:p>
            <a:pPr algn="r"/>
            <a:r>
              <a:rPr lang="ru-RU" sz="2800" dirty="0" smtClean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Третьякова О.А.</a:t>
            </a:r>
          </a:p>
          <a:p>
            <a:r>
              <a:rPr lang="ru-RU" sz="2800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 </a:t>
            </a:r>
            <a:r>
              <a:rPr lang="ru-RU" sz="2800" dirty="0" smtClean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  </a:t>
            </a:r>
          </a:p>
          <a:p>
            <a:pPr algn="ctr"/>
            <a:r>
              <a:rPr lang="ru-RU" sz="2800" dirty="0" smtClean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itchFamily="18" charset="-52"/>
                <a:ea typeface="PT Astra Serif" pitchFamily="18" charset="-52"/>
              </a:rPr>
              <a:t>2023 г.</a:t>
            </a:r>
            <a:endParaRPr lang="ru-RU" sz="2800" dirty="0">
              <a:solidFill>
                <a:srgbClr val="2125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Astra Serif" pitchFamily="18" charset="-52"/>
              <a:ea typeface="PT Astra Serif" pitchFamily="18" charset="-52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2"/>
            <a:ext cx="7175351" cy="4448785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«Группа «Пчёлки»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5214620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836712"/>
            <a:ext cx="5596086" cy="59046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" y="0"/>
            <a:ext cx="91118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Уголок по развитию речи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6705919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3688" y="980728"/>
            <a:ext cx="5328592" cy="56886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5536" y="116632"/>
            <a:ext cx="8196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Физкультурный уголок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8490141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1743650"/>
            <a:ext cx="3384376" cy="49685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1600" y="0"/>
            <a:ext cx="69628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Окружающий мир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923329"/>
            <a:ext cx="4341645" cy="581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7394547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124744"/>
            <a:ext cx="6408712" cy="54726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116632"/>
            <a:ext cx="77768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Лексическая тема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9843022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908720"/>
            <a:ext cx="4608512" cy="58326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7544" y="0"/>
            <a:ext cx="77354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Театральный уголок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467411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923330"/>
            <a:ext cx="6336704" cy="56740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544" y="0"/>
            <a:ext cx="80720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Уголок для родителей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3754328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516" y="969104"/>
            <a:ext cx="3816424" cy="36260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2924944"/>
            <a:ext cx="5616624" cy="38344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495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Уголок </a:t>
            </a:r>
            <a:r>
              <a:rPr lang="ru-RU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изодеятельности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001510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124744"/>
            <a:ext cx="6192688" cy="5400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116632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Уголок здоровья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792079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239" y="1124744"/>
            <a:ext cx="6832129" cy="56044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0"/>
            <a:ext cx="7848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Уголок по лепке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7229597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980728"/>
            <a:ext cx="4680520" cy="57606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116632"/>
            <a:ext cx="568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Уголок по ПДД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37043"/>
      </p:ext>
    </p:extLst>
  </p:cSld>
  <p:clrMapOvr>
    <a:masterClrMapping/>
  </p:clrMapOvr>
  <p:transition spd="med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</TotalTime>
  <Words>46</Words>
  <Application>Microsoft Office PowerPoint</Application>
  <PresentationFormat>Экран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«Группа «Пчёлки»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U1</dc:creator>
  <cp:lastModifiedBy>New</cp:lastModifiedBy>
  <cp:revision>11</cp:revision>
  <dcterms:created xsi:type="dcterms:W3CDTF">2023-04-21T07:44:28Z</dcterms:created>
  <dcterms:modified xsi:type="dcterms:W3CDTF">2023-04-22T11:00:37Z</dcterms:modified>
</cp:coreProperties>
</file>