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85" r:id="rId2"/>
    <p:sldId id="316" r:id="rId3"/>
    <p:sldId id="312" r:id="rId4"/>
    <p:sldId id="293" r:id="rId5"/>
    <p:sldId id="290" r:id="rId6"/>
    <p:sldId id="294" r:id="rId7"/>
    <p:sldId id="298" r:id="rId8"/>
    <p:sldId id="296" r:id="rId9"/>
    <p:sldId id="295" r:id="rId10"/>
    <p:sldId id="311" r:id="rId11"/>
    <p:sldId id="299" r:id="rId12"/>
    <p:sldId id="300" r:id="rId13"/>
    <p:sldId id="306" r:id="rId14"/>
    <p:sldId id="301" r:id="rId15"/>
    <p:sldId id="302" r:id="rId16"/>
    <p:sldId id="303" r:id="rId17"/>
    <p:sldId id="305" r:id="rId18"/>
    <p:sldId id="304" r:id="rId19"/>
    <p:sldId id="308" r:id="rId20"/>
    <p:sldId id="310" r:id="rId21"/>
    <p:sldId id="309" r:id="rId22"/>
    <p:sldId id="30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ACDA538F-6090-44FE-825A-B853DBB36B85}">
          <p14:sldIdLst>
            <p14:sldId id="285"/>
            <p14:sldId id="316"/>
            <p14:sldId id="312"/>
            <p14:sldId id="293"/>
            <p14:sldId id="290"/>
            <p14:sldId id="294"/>
            <p14:sldId id="298"/>
            <p14:sldId id="296"/>
            <p14:sldId id="295"/>
            <p14:sldId id="311"/>
            <p14:sldId id="299"/>
            <p14:sldId id="300"/>
            <p14:sldId id="306"/>
            <p14:sldId id="301"/>
            <p14:sldId id="302"/>
            <p14:sldId id="303"/>
            <p14:sldId id="305"/>
            <p14:sldId id="304"/>
            <p14:sldId id="308"/>
            <p14:sldId id="310"/>
            <p14:sldId id="309"/>
            <p14:sldId id="30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D283"/>
    <a:srgbClr val="FBABDB"/>
    <a:srgbClr val="FDAE95"/>
    <a:srgbClr val="FFFF00"/>
    <a:srgbClr val="CC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47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F9594-C2A2-49D0-8FA3-F487EFFC2195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E3934-15CC-452B-9460-4C1A3939B9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6535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F9594-C2A2-49D0-8FA3-F487EFFC2195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E3934-15CC-452B-9460-4C1A3939B9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400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F9594-C2A2-49D0-8FA3-F487EFFC2195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E3934-15CC-452B-9460-4C1A3939B9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4217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F9594-C2A2-49D0-8FA3-F487EFFC2195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E3934-15CC-452B-9460-4C1A3939B9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0070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F9594-C2A2-49D0-8FA3-F487EFFC2195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E3934-15CC-452B-9460-4C1A3939B9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256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F9594-C2A2-49D0-8FA3-F487EFFC2195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E3934-15CC-452B-9460-4C1A3939B9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321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F9594-C2A2-49D0-8FA3-F487EFFC2195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E3934-15CC-452B-9460-4C1A3939B9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3102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F9594-C2A2-49D0-8FA3-F487EFFC2195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E3934-15CC-452B-9460-4C1A3939B9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392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F9594-C2A2-49D0-8FA3-F487EFFC2195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E3934-15CC-452B-9460-4C1A3939B9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941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F9594-C2A2-49D0-8FA3-F487EFFC2195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E3934-15CC-452B-9460-4C1A3939B9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689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F9594-C2A2-49D0-8FA3-F487EFFC2195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E3934-15CC-452B-9460-4C1A3939B9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605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AF9594-C2A2-49D0-8FA3-F487EFFC2195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E3934-15CC-452B-9460-4C1A3939B9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6244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9" y="0"/>
            <a:ext cx="97062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531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915816" y="1196752"/>
            <a:ext cx="54726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МОУ «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Глебовская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СОШ»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95936" y="3356992"/>
            <a:ext cx="439248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Левшина Т.П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369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706283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30412" y="908720"/>
            <a:ext cx="48097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Цель:</a:t>
            </a:r>
          </a:p>
        </p:txBody>
      </p:sp>
      <p:sp>
        <p:nvSpPr>
          <p:cNvPr id="8" name="Облако 7"/>
          <p:cNvSpPr/>
          <p:nvPr/>
        </p:nvSpPr>
        <p:spPr>
          <a:xfrm>
            <a:off x="1259632" y="1916832"/>
            <a:ext cx="6552727" cy="3528392"/>
          </a:xfrm>
          <a:prstGeom prst="cloud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Целью моей работы является формирование и развитие у детей умений и навыков безопасного поведения в окружающей дорожно-транспортной среде. </a:t>
            </a:r>
          </a:p>
        </p:txBody>
      </p:sp>
    </p:spTree>
    <p:extLst>
      <p:ext uri="{BB962C8B-B14F-4D97-AF65-F5344CB8AC3E}">
        <p14:creationId xmlns:p14="http://schemas.microsoft.com/office/powerpoint/2010/main" val="3468977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06283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6000" y="102834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 smtClean="0"/>
          </a:p>
        </p:txBody>
      </p:sp>
      <p:sp>
        <p:nvSpPr>
          <p:cNvPr id="13" name="Облако 12"/>
          <p:cNvSpPr/>
          <p:nvPr/>
        </p:nvSpPr>
        <p:spPr>
          <a:xfrm>
            <a:off x="571590" y="1124743"/>
            <a:ext cx="3496353" cy="2088233"/>
          </a:xfrm>
          <a:prstGeom prst="cloud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Обучать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 безопасному поведению в дорожной среде</a:t>
            </a:r>
          </a:p>
        </p:txBody>
      </p:sp>
      <p:sp>
        <p:nvSpPr>
          <p:cNvPr id="16" name="Облако 15"/>
          <p:cNvSpPr/>
          <p:nvPr/>
        </p:nvSpPr>
        <p:spPr>
          <a:xfrm>
            <a:off x="0" y="3212976"/>
            <a:ext cx="5220073" cy="2787011"/>
          </a:xfrm>
          <a:prstGeom prst="cloud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дисциплинированность и сознательное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правил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дорожного движения, культуру поведения в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дорожнотранспортном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процессе</a:t>
            </a:r>
          </a:p>
        </p:txBody>
      </p:sp>
      <p:sp>
        <p:nvSpPr>
          <p:cNvPr id="17" name="Облако 16"/>
          <p:cNvSpPr/>
          <p:nvPr/>
        </p:nvSpPr>
        <p:spPr>
          <a:xfrm>
            <a:off x="4788024" y="3717032"/>
            <a:ext cx="4608512" cy="2282955"/>
          </a:xfrm>
          <a:prstGeom prst="cloud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Активизировать работу по пропаганде правил дорожного движения и безопасного образа жизни среди родителей. </a:t>
            </a:r>
          </a:p>
        </p:txBody>
      </p:sp>
      <p:sp>
        <p:nvSpPr>
          <p:cNvPr id="18" name="Облако 17"/>
          <p:cNvSpPr/>
          <p:nvPr/>
        </p:nvSpPr>
        <p:spPr>
          <a:xfrm>
            <a:off x="4211959" y="1124743"/>
            <a:ext cx="5040561" cy="2914141"/>
          </a:xfrm>
          <a:prstGeom prst="cloud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Познакомить детей со значением дорожных знаков, научить понимать их схематическое изображение для правильной ориентации на улицах и дорогах.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419872" y="757789"/>
            <a:ext cx="23762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095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9" y="0"/>
            <a:ext cx="9706283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687" y="2348880"/>
            <a:ext cx="3803915" cy="285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215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9" y="0"/>
            <a:ext cx="9706283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548" y="2060848"/>
            <a:ext cx="4224470" cy="316835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612" y="898409"/>
            <a:ext cx="3795886" cy="506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112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9" y="0"/>
            <a:ext cx="9706283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248" y="2852936"/>
            <a:ext cx="4293148" cy="32281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226844"/>
            <a:ext cx="4325069" cy="325218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220072" y="836713"/>
            <a:ext cx="27363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Участие в мероприятиях:</a:t>
            </a:r>
          </a:p>
          <a:p>
            <a:r>
              <a:rPr lang="ru-RU" b="1" dirty="0">
                <a:solidFill>
                  <a:srgbClr val="C00000"/>
                </a:solidFill>
              </a:rPr>
              <a:t>турнирах, викторинах, КВН</a:t>
            </a:r>
          </a:p>
        </p:txBody>
      </p:sp>
    </p:spTree>
    <p:extLst>
      <p:ext uri="{BB962C8B-B14F-4D97-AF65-F5344CB8AC3E}">
        <p14:creationId xmlns:p14="http://schemas.microsoft.com/office/powerpoint/2010/main" val="69256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9" y="0"/>
            <a:ext cx="9706283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268760"/>
            <a:ext cx="3893021" cy="292731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2852936"/>
            <a:ext cx="4253061" cy="319803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151227" y="836712"/>
            <a:ext cx="2732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Спортивных праздниках,</a:t>
            </a:r>
          </a:p>
        </p:txBody>
      </p:sp>
    </p:spTree>
    <p:extLst>
      <p:ext uri="{BB962C8B-B14F-4D97-AF65-F5344CB8AC3E}">
        <p14:creationId xmlns:p14="http://schemas.microsoft.com/office/powerpoint/2010/main" val="38396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9" y="0"/>
            <a:ext cx="9706283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692696"/>
            <a:ext cx="4180311" cy="314333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716192"/>
            <a:ext cx="4319222" cy="3247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76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9" y="0"/>
            <a:ext cx="9706283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980728"/>
            <a:ext cx="4164971" cy="31237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00" r="1963" b="23750"/>
          <a:stretch/>
        </p:blipFill>
        <p:spPr>
          <a:xfrm>
            <a:off x="1331640" y="3797888"/>
            <a:ext cx="6325792" cy="228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7219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9" y="0"/>
            <a:ext cx="9706283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73318" y="1901829"/>
            <a:ext cx="4488497" cy="336637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83768" y="764705"/>
            <a:ext cx="43742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Используются разнообразные формы работы с детьми: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240526" y="1888264"/>
            <a:ext cx="4379979" cy="328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6239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9" y="0"/>
            <a:ext cx="9706283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706388"/>
            <a:ext cx="5445224" cy="544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702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0"/>
            <a:ext cx="97062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0986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9" y="0"/>
            <a:ext cx="9706283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01379" y="1558978"/>
            <a:ext cx="4986724" cy="37400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160602" y="1563061"/>
            <a:ext cx="5019390" cy="3764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4774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9" y="0"/>
            <a:ext cx="9706283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788470"/>
            <a:ext cx="3960440" cy="528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3444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9" y="0"/>
            <a:ext cx="9706283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656692"/>
            <a:ext cx="5544616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7625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9" y="0"/>
            <a:ext cx="9706283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124744"/>
            <a:ext cx="4668011" cy="35010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424" y="1124744"/>
            <a:ext cx="3495345" cy="4660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9222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9" y="0"/>
            <a:ext cx="9706283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123728" y="980728"/>
            <a:ext cx="47342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нашем ДОУ оформлены</a:t>
            </a:r>
          </a:p>
          <a:p>
            <a:r>
              <a:rPr lang="ru-RU" dirty="0"/>
              <a:t>информационные стенды для родителей,</a:t>
            </a:r>
          </a:p>
          <a:p>
            <a:r>
              <a:rPr lang="ru-RU" dirty="0"/>
              <a:t>на которых расположены необходимые</a:t>
            </a:r>
          </a:p>
          <a:p>
            <a:r>
              <a:rPr lang="ru-RU" dirty="0"/>
              <a:t>информационные, справочные,</a:t>
            </a:r>
          </a:p>
          <a:p>
            <a:r>
              <a:rPr lang="ru-RU" dirty="0"/>
              <a:t>статистические, аналитические</a:t>
            </a:r>
          </a:p>
          <a:p>
            <a:r>
              <a:rPr lang="ru-RU" dirty="0"/>
              <a:t>материалы, советы для</a:t>
            </a:r>
          </a:p>
          <a:p>
            <a:r>
              <a:rPr lang="ru-RU" dirty="0"/>
              <a:t>родителей.</a:t>
            </a:r>
          </a:p>
        </p:txBody>
      </p:sp>
    </p:spTree>
    <p:extLst>
      <p:ext uri="{BB962C8B-B14F-4D97-AF65-F5344CB8AC3E}">
        <p14:creationId xmlns:p14="http://schemas.microsoft.com/office/powerpoint/2010/main" val="12818258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9" y="0"/>
            <a:ext cx="9706283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286000" y="1997839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Используются разнообразные формы работы с</a:t>
            </a:r>
          </a:p>
          <a:p>
            <a:r>
              <a:rPr lang="ru-RU" dirty="0"/>
              <a:t>детьми: познавательные занятия, целевые прогулки,</a:t>
            </a:r>
          </a:p>
          <a:p>
            <a:r>
              <a:rPr lang="ru-RU" dirty="0"/>
              <a:t>чтение детской художественной литературы, беседы,</a:t>
            </a:r>
          </a:p>
          <a:p>
            <a:r>
              <a:rPr lang="ru-RU" dirty="0"/>
              <a:t>создание и разыгрывание проблемных ситуаций,</a:t>
            </a:r>
          </a:p>
          <a:p>
            <a:r>
              <a:rPr lang="ru-RU" dirty="0"/>
              <a:t>дидактические, подвижные, сюжетно-ролевые игры.</a:t>
            </a:r>
          </a:p>
        </p:txBody>
      </p:sp>
    </p:spTree>
    <p:extLst>
      <p:ext uri="{BB962C8B-B14F-4D97-AF65-F5344CB8AC3E}">
        <p14:creationId xmlns:p14="http://schemas.microsoft.com/office/powerpoint/2010/main" val="25091640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9" y="0"/>
            <a:ext cx="9706283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286000" y="2413338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Используются разнообразные формы</a:t>
            </a:r>
          </a:p>
          <a:p>
            <a:r>
              <a:rPr lang="ru-RU" dirty="0"/>
              <a:t>работы с детьми: познавательные</a:t>
            </a:r>
          </a:p>
          <a:p>
            <a:r>
              <a:rPr lang="ru-RU" dirty="0"/>
              <a:t>занятия, целевые прогулки, чтение</a:t>
            </a:r>
          </a:p>
          <a:p>
            <a:r>
              <a:rPr lang="ru-RU" dirty="0"/>
              <a:t>детской художественной литературы,</a:t>
            </a:r>
          </a:p>
          <a:p>
            <a:r>
              <a:rPr lang="ru-RU" dirty="0"/>
              <a:t>беседы, создание и разыгрывание</a:t>
            </a:r>
          </a:p>
          <a:p>
            <a:r>
              <a:rPr lang="ru-RU" dirty="0"/>
              <a:t>проблемных ситуаций, дидактические,</a:t>
            </a:r>
          </a:p>
          <a:p>
            <a:r>
              <a:rPr lang="ru-RU" dirty="0"/>
              <a:t>подвижные, сюжетно-ролевые игры.</a:t>
            </a:r>
          </a:p>
        </p:txBody>
      </p:sp>
    </p:spTree>
    <p:extLst>
      <p:ext uri="{BB962C8B-B14F-4D97-AF65-F5344CB8AC3E}">
        <p14:creationId xmlns:p14="http://schemas.microsoft.com/office/powerpoint/2010/main" val="20975451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9" y="0"/>
            <a:ext cx="9706283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43608" y="908720"/>
            <a:ext cx="58143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Транспортная площадка с выносными</a:t>
            </a:r>
          </a:p>
          <a:p>
            <a:r>
              <a:rPr lang="ru-RU" dirty="0"/>
              <a:t>дорожными знаками, велосипедами,</a:t>
            </a:r>
          </a:p>
          <a:p>
            <a:r>
              <a:rPr lang="ru-RU" dirty="0"/>
              <a:t>самокатами, сделана дорожная разметка</a:t>
            </a:r>
          </a:p>
          <a:p>
            <a:r>
              <a:rPr lang="ru-RU" dirty="0"/>
              <a:t>с пешеходными переходами.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059832" y="4077072"/>
            <a:ext cx="46805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Дети учатся правильно переходить</a:t>
            </a:r>
          </a:p>
          <a:p>
            <a:r>
              <a:rPr lang="ru-RU" dirty="0"/>
              <a:t>дорогу, регулируемый и нерегулируемый</a:t>
            </a:r>
          </a:p>
          <a:p>
            <a:r>
              <a:rPr lang="ru-RU" dirty="0"/>
              <a:t>перекрестки, учатся как себя вести на</a:t>
            </a:r>
          </a:p>
          <a:p>
            <a:r>
              <a:rPr lang="ru-RU" dirty="0"/>
              <a:t>остановке пассажирского транспорта,</a:t>
            </a:r>
          </a:p>
          <a:p>
            <a:r>
              <a:rPr lang="ru-RU" dirty="0"/>
              <a:t>знакомятся с правилами поведения на</a:t>
            </a:r>
          </a:p>
          <a:p>
            <a:r>
              <a:rPr lang="ru-RU" dirty="0"/>
              <a:t>дороге велосипедистов.</a:t>
            </a:r>
          </a:p>
        </p:txBody>
      </p:sp>
    </p:spTree>
    <p:extLst>
      <p:ext uri="{BB962C8B-B14F-4D97-AF65-F5344CB8AC3E}">
        <p14:creationId xmlns:p14="http://schemas.microsoft.com/office/powerpoint/2010/main" val="3265236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9" y="0"/>
            <a:ext cx="9706283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87624" y="1268760"/>
            <a:ext cx="734481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YS Text"/>
              </a:rPr>
              <a:t>Взаимодействие с родителями</a:t>
            </a:r>
          </a:p>
          <a:p>
            <a:r>
              <a:rPr lang="ru-RU" dirty="0">
                <a:solidFill>
                  <a:srgbClr val="000000"/>
                </a:solidFill>
                <a:latin typeface="YS Text"/>
              </a:rPr>
              <a:t> Анкетирование родителей с целью</a:t>
            </a:r>
          </a:p>
          <a:p>
            <a:r>
              <a:rPr lang="ru-RU" dirty="0">
                <a:solidFill>
                  <a:srgbClr val="000000"/>
                </a:solidFill>
                <a:latin typeface="YS Text"/>
              </a:rPr>
              <a:t>ознакомления с семейным опытом в</a:t>
            </a:r>
          </a:p>
          <a:p>
            <a:r>
              <a:rPr lang="ru-RU" dirty="0">
                <a:solidFill>
                  <a:srgbClr val="000000"/>
                </a:solidFill>
                <a:latin typeface="YS Text"/>
              </a:rPr>
              <a:t>воспитании навыков безопасного поведения</a:t>
            </a:r>
          </a:p>
          <a:p>
            <a:r>
              <a:rPr lang="ru-RU" dirty="0">
                <a:solidFill>
                  <a:srgbClr val="000000"/>
                </a:solidFill>
                <a:latin typeface="YS Text"/>
              </a:rPr>
              <a:t>на дорогах.</a:t>
            </a:r>
          </a:p>
          <a:p>
            <a:r>
              <a:rPr lang="ru-RU" dirty="0">
                <a:solidFill>
                  <a:srgbClr val="000000"/>
                </a:solidFill>
                <a:latin typeface="YS Text"/>
              </a:rPr>
              <a:t> Круглый стол на тему «Безопасность и</a:t>
            </a:r>
          </a:p>
          <a:p>
            <a:r>
              <a:rPr lang="ru-RU" dirty="0">
                <a:solidFill>
                  <a:srgbClr val="000000"/>
                </a:solidFill>
                <a:latin typeface="YS Text"/>
              </a:rPr>
              <a:t>здоровье наших детей».</a:t>
            </a:r>
          </a:p>
          <a:p>
            <a:r>
              <a:rPr lang="ru-RU" dirty="0">
                <a:solidFill>
                  <a:srgbClr val="000000"/>
                </a:solidFill>
                <a:latin typeface="YS Text"/>
              </a:rPr>
              <a:t> Акция «детское кресло в каждую машину»</a:t>
            </a:r>
          </a:p>
          <a:p>
            <a:r>
              <a:rPr lang="ru-RU" dirty="0">
                <a:solidFill>
                  <a:srgbClr val="000000"/>
                </a:solidFill>
                <a:latin typeface="YS Text"/>
              </a:rPr>
              <a:t> Привлечение родителей к изготовлению</a:t>
            </a:r>
          </a:p>
          <a:p>
            <a:r>
              <a:rPr lang="ru-RU" dirty="0">
                <a:solidFill>
                  <a:srgbClr val="000000"/>
                </a:solidFill>
                <a:latin typeface="YS Text"/>
              </a:rPr>
              <a:t>альбомов и атрибутов к с/р играм.</a:t>
            </a:r>
          </a:p>
          <a:p>
            <a:r>
              <a:rPr lang="ru-RU" dirty="0">
                <a:solidFill>
                  <a:srgbClr val="000000"/>
                </a:solidFill>
                <a:latin typeface="YS Text"/>
              </a:rPr>
              <a:t> Консультации для родителей «Безопасные</a:t>
            </a:r>
          </a:p>
          <a:p>
            <a:r>
              <a:rPr lang="ru-RU" dirty="0">
                <a:solidFill>
                  <a:srgbClr val="000000"/>
                </a:solidFill>
                <a:latin typeface="YS Text"/>
              </a:rPr>
              <a:t>шаги на пути к безопасности на дороге».</a:t>
            </a:r>
          </a:p>
          <a:p>
            <a:r>
              <a:rPr lang="ru-RU" dirty="0">
                <a:solidFill>
                  <a:srgbClr val="000000"/>
                </a:solidFill>
                <a:latin typeface="YS Text"/>
              </a:rPr>
              <a:t> Оформление папки-раскладушки «Советы</a:t>
            </a:r>
          </a:p>
          <a:p>
            <a:r>
              <a:rPr lang="ru-RU" dirty="0" err="1">
                <a:solidFill>
                  <a:srgbClr val="000000"/>
                </a:solidFill>
                <a:latin typeface="YS Text"/>
              </a:rPr>
              <a:t>Светофорика</a:t>
            </a:r>
            <a:r>
              <a:rPr lang="ru-RU" dirty="0">
                <a:solidFill>
                  <a:srgbClr val="000000"/>
                </a:solidFill>
                <a:latin typeface="YS Text"/>
              </a:rPr>
              <a:t>».</a:t>
            </a:r>
          </a:p>
          <a:p>
            <a:r>
              <a:rPr lang="ru-RU" dirty="0">
                <a:solidFill>
                  <a:srgbClr val="000000"/>
                </a:solidFill>
                <a:latin typeface="YS Text"/>
              </a:rPr>
              <a:t> Рекомендации родителям по домашнему</a:t>
            </a:r>
          </a:p>
          <a:p>
            <a:r>
              <a:rPr lang="ru-RU" dirty="0">
                <a:solidFill>
                  <a:srgbClr val="000000"/>
                </a:solidFill>
                <a:latin typeface="YS Text"/>
              </a:rPr>
              <a:t>чтению, просмотру тематических передач по</a:t>
            </a:r>
            <a:endParaRPr lang="ru-RU" b="0" i="0" dirty="0">
              <a:solidFill>
                <a:srgbClr val="000000"/>
              </a:solidFill>
              <a:effectLst/>
              <a:latin typeface="YS Text"/>
            </a:endParaRPr>
          </a:p>
        </p:txBody>
      </p:sp>
    </p:spTree>
    <p:extLst>
      <p:ext uri="{BB962C8B-B14F-4D97-AF65-F5344CB8AC3E}">
        <p14:creationId xmlns:p14="http://schemas.microsoft.com/office/powerpoint/2010/main" val="16391964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572</TotalTime>
  <Words>331</Words>
  <Application>Microsoft Office PowerPoint</Application>
  <PresentationFormat>Экран (4:3)</PresentationFormat>
  <Paragraphs>67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Times New Roman</vt:lpstr>
      <vt:lpstr>YS Text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StarCom</dc:creator>
  <cp:lastModifiedBy>levshin.stason@yandex.ru</cp:lastModifiedBy>
  <cp:revision>83</cp:revision>
  <dcterms:created xsi:type="dcterms:W3CDTF">2013-04-16T10:40:34Z</dcterms:created>
  <dcterms:modified xsi:type="dcterms:W3CDTF">2021-11-02T16:16:31Z</dcterms:modified>
</cp:coreProperties>
</file>