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08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6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64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46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290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99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69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2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0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41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8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7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36089-34CD-4488-9BFA-501579A13890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77B7-9640-498E-9079-8D15A0346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55783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850815" y="365125"/>
            <a:ext cx="64903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44083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МБДОУ «</a:t>
            </a:r>
            <a:r>
              <a:rPr lang="ru-RU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44083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Намский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44083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ЦРР – д/с «</a:t>
            </a:r>
            <a:r>
              <a:rPr lang="ru-RU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44083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Кэнчээри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44083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440834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51838" y="3830217"/>
            <a:ext cx="228832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Средняя группа</a:t>
            </a:r>
            <a:endParaRPr lang="ru-RU" sz="2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1750" y="2659559"/>
            <a:ext cx="71484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«Мой родной край Якутия»</a:t>
            </a:r>
            <a:endParaRPr lang="ru-RU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86449" y="5713462"/>
            <a:ext cx="41185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ah-RU" sz="28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Воспитатель: Томская </a:t>
            </a:r>
            <a:r>
              <a:rPr lang="sah-RU" sz="28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Т.Н.</a:t>
            </a:r>
            <a:endParaRPr lang="ru-RU" sz="28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4663" y="1579563"/>
            <a:ext cx="76635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для занятия по окружающему миру</a:t>
            </a:r>
            <a:endParaRPr lang="ru-RU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37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63" y="0"/>
            <a:ext cx="10305737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929635" y="669304"/>
            <a:ext cx="8332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Красота Якутской природы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6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1" y="0"/>
            <a:ext cx="10305737" cy="6858000"/>
          </a:xfrm>
        </p:spPr>
      </p:pic>
    </p:spTree>
    <p:extLst>
      <p:ext uri="{BB962C8B-B14F-4D97-AF65-F5344CB8AC3E}">
        <p14:creationId xmlns:p14="http://schemas.microsoft.com/office/powerpoint/2010/main" val="196436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1" y="0"/>
            <a:ext cx="10305737" cy="6858000"/>
          </a:xfrm>
        </p:spPr>
      </p:pic>
    </p:spTree>
    <p:extLst>
      <p:ext uri="{BB962C8B-B14F-4D97-AF65-F5344CB8AC3E}">
        <p14:creationId xmlns:p14="http://schemas.microsoft.com/office/powerpoint/2010/main" val="52315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71" y="0"/>
            <a:ext cx="10212457" cy="6858000"/>
          </a:xfrm>
        </p:spPr>
      </p:pic>
    </p:spTree>
    <p:extLst>
      <p:ext uri="{BB962C8B-B14F-4D97-AF65-F5344CB8AC3E}">
        <p14:creationId xmlns:p14="http://schemas.microsoft.com/office/powerpoint/2010/main" val="3150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93" y="0"/>
            <a:ext cx="10343213" cy="6858000"/>
          </a:xfrm>
        </p:spPr>
      </p:pic>
    </p:spTree>
    <p:extLst>
      <p:ext uri="{BB962C8B-B14F-4D97-AF65-F5344CB8AC3E}">
        <p14:creationId xmlns:p14="http://schemas.microsoft.com/office/powerpoint/2010/main" val="303347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43" y="0"/>
            <a:ext cx="10083114" cy="6858000"/>
          </a:xfrm>
        </p:spPr>
      </p:pic>
    </p:spTree>
    <p:extLst>
      <p:ext uri="{BB962C8B-B14F-4D97-AF65-F5344CB8AC3E}">
        <p14:creationId xmlns:p14="http://schemas.microsoft.com/office/powerpoint/2010/main" val="3516784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1870" y="1013254"/>
            <a:ext cx="7201930" cy="67743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75" y="0"/>
            <a:ext cx="10437725" cy="6858000"/>
          </a:xfrm>
        </p:spPr>
      </p:pic>
    </p:spTree>
    <p:extLst>
      <p:ext uri="{BB962C8B-B14F-4D97-AF65-F5344CB8AC3E}">
        <p14:creationId xmlns:p14="http://schemas.microsoft.com/office/powerpoint/2010/main" val="3275963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37" y="0"/>
            <a:ext cx="10437725" cy="6858000"/>
          </a:xfrm>
        </p:spPr>
      </p:pic>
    </p:spTree>
    <p:extLst>
      <p:ext uri="{BB962C8B-B14F-4D97-AF65-F5344CB8AC3E}">
        <p14:creationId xmlns:p14="http://schemas.microsoft.com/office/powerpoint/2010/main" val="1713876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5" y="96253"/>
            <a:ext cx="11773395" cy="6761747"/>
          </a:xfrm>
        </p:spPr>
      </p:pic>
    </p:spTree>
    <p:extLst>
      <p:ext uri="{BB962C8B-B14F-4D97-AF65-F5344CB8AC3E}">
        <p14:creationId xmlns:p14="http://schemas.microsoft.com/office/powerpoint/2010/main" val="284868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7" y="0"/>
            <a:ext cx="12092805" cy="6858000"/>
          </a:xfrm>
        </p:spPr>
      </p:pic>
    </p:spTree>
    <p:extLst>
      <p:ext uri="{BB962C8B-B14F-4D97-AF65-F5344CB8AC3E}">
        <p14:creationId xmlns:p14="http://schemas.microsoft.com/office/powerpoint/2010/main" val="1781553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47" y="0"/>
            <a:ext cx="9565105" cy="6858000"/>
          </a:xfrm>
        </p:spPr>
      </p:pic>
    </p:spTree>
    <p:extLst>
      <p:ext uri="{BB962C8B-B14F-4D97-AF65-F5344CB8AC3E}">
        <p14:creationId xmlns:p14="http://schemas.microsoft.com/office/powerpoint/2010/main" val="235413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1" y="0"/>
            <a:ext cx="10305738" cy="6858000"/>
          </a:xfrm>
        </p:spPr>
      </p:pic>
    </p:spTree>
    <p:extLst>
      <p:ext uri="{BB962C8B-B14F-4D97-AF65-F5344CB8AC3E}">
        <p14:creationId xmlns:p14="http://schemas.microsoft.com/office/powerpoint/2010/main" val="323760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77"/>
          <a:stretch/>
        </p:blipFill>
        <p:spPr>
          <a:xfrm>
            <a:off x="959389" y="0"/>
            <a:ext cx="10273222" cy="6858000"/>
          </a:xfrm>
        </p:spPr>
      </p:pic>
    </p:spTree>
    <p:extLst>
      <p:ext uri="{BB962C8B-B14F-4D97-AF65-F5344CB8AC3E}">
        <p14:creationId xmlns:p14="http://schemas.microsoft.com/office/powerpoint/2010/main" val="2434130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93" y="0"/>
            <a:ext cx="10343213" cy="6858000"/>
          </a:xfrm>
        </p:spPr>
      </p:pic>
    </p:spTree>
    <p:extLst>
      <p:ext uri="{BB962C8B-B14F-4D97-AF65-F5344CB8AC3E}">
        <p14:creationId xmlns:p14="http://schemas.microsoft.com/office/powerpoint/2010/main" val="2464252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0" r="17104" b="3510"/>
          <a:stretch/>
        </p:blipFill>
        <p:spPr>
          <a:xfrm>
            <a:off x="1161734" y="0"/>
            <a:ext cx="9868531" cy="6617369"/>
          </a:xfrm>
        </p:spPr>
      </p:pic>
      <p:sp>
        <p:nvSpPr>
          <p:cNvPr id="7" name="Прямоугольник 6"/>
          <p:cNvSpPr/>
          <p:nvPr/>
        </p:nvSpPr>
        <p:spPr>
          <a:xfrm>
            <a:off x="2501745" y="464767"/>
            <a:ext cx="7429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Саха сирин </a:t>
            </a:r>
            <a:r>
              <a:rPr lang="sah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үүнээйилэрэ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6288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55784" cy="6858000"/>
          </a:xfrm>
        </p:spPr>
      </p:pic>
    </p:spTree>
    <p:extLst>
      <p:ext uri="{BB962C8B-B14F-4D97-AF65-F5344CB8AC3E}">
        <p14:creationId xmlns:p14="http://schemas.microsoft.com/office/powerpoint/2010/main" val="1544954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47" y="0"/>
            <a:ext cx="9565105" cy="6858000"/>
          </a:xfrm>
        </p:spPr>
      </p:pic>
    </p:spTree>
    <p:extLst>
      <p:ext uri="{BB962C8B-B14F-4D97-AF65-F5344CB8AC3E}">
        <p14:creationId xmlns:p14="http://schemas.microsoft.com/office/powerpoint/2010/main" val="2992276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5" r="26964"/>
          <a:stretch/>
        </p:blipFill>
        <p:spPr>
          <a:xfrm>
            <a:off x="1458992" y="0"/>
            <a:ext cx="9274016" cy="6858000"/>
          </a:xfrm>
        </p:spPr>
      </p:pic>
    </p:spTree>
    <p:extLst>
      <p:ext uri="{BB962C8B-B14F-4D97-AF65-F5344CB8AC3E}">
        <p14:creationId xmlns:p14="http://schemas.microsoft.com/office/powerpoint/2010/main" val="937800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58"/>
          <a:stretch/>
        </p:blipFill>
        <p:spPr>
          <a:xfrm>
            <a:off x="2043692" y="0"/>
            <a:ext cx="8104616" cy="6858000"/>
          </a:xfrm>
        </p:spPr>
      </p:pic>
    </p:spTree>
    <p:extLst>
      <p:ext uri="{BB962C8B-B14F-4D97-AF65-F5344CB8AC3E}">
        <p14:creationId xmlns:p14="http://schemas.microsoft.com/office/powerpoint/2010/main" val="700738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39" y="0"/>
            <a:ext cx="4104522" cy="6904138"/>
          </a:xfrm>
        </p:spPr>
      </p:pic>
    </p:spTree>
    <p:extLst>
      <p:ext uri="{BB962C8B-B14F-4D97-AF65-F5344CB8AC3E}">
        <p14:creationId xmlns:p14="http://schemas.microsoft.com/office/powerpoint/2010/main" val="3674275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389" y="3706"/>
            <a:ext cx="4561221" cy="6854294"/>
          </a:xfrm>
        </p:spPr>
      </p:pic>
    </p:spTree>
    <p:extLst>
      <p:ext uri="{BB962C8B-B14F-4D97-AF65-F5344CB8AC3E}">
        <p14:creationId xmlns:p14="http://schemas.microsoft.com/office/powerpoint/2010/main" val="1032503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55784" cy="6858000"/>
          </a:xfrm>
        </p:spPr>
      </p:pic>
    </p:spTree>
    <p:extLst>
      <p:ext uri="{BB962C8B-B14F-4D97-AF65-F5344CB8AC3E}">
        <p14:creationId xmlns:p14="http://schemas.microsoft.com/office/powerpoint/2010/main" val="1481976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15" y="0"/>
            <a:ext cx="4489770" cy="6858000"/>
          </a:xfrm>
        </p:spPr>
      </p:pic>
    </p:spTree>
    <p:extLst>
      <p:ext uri="{BB962C8B-B14F-4D97-AF65-F5344CB8AC3E}">
        <p14:creationId xmlns:p14="http://schemas.microsoft.com/office/powerpoint/2010/main" val="2143904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82" y="0"/>
            <a:ext cx="5325035" cy="6858000"/>
          </a:xfrm>
        </p:spPr>
      </p:pic>
    </p:spTree>
    <p:extLst>
      <p:ext uri="{BB962C8B-B14F-4D97-AF65-F5344CB8AC3E}">
        <p14:creationId xmlns:p14="http://schemas.microsoft.com/office/powerpoint/2010/main" val="2753081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2417371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96253"/>
            <a:ext cx="9155784" cy="6858000"/>
          </a:xfrm>
        </p:spPr>
      </p:pic>
    </p:spTree>
    <p:extLst>
      <p:ext uri="{BB962C8B-B14F-4D97-AF65-F5344CB8AC3E}">
        <p14:creationId xmlns:p14="http://schemas.microsoft.com/office/powerpoint/2010/main" val="2706710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1" y="0"/>
            <a:ext cx="10305738" cy="6858000"/>
          </a:xfrm>
        </p:spPr>
      </p:pic>
    </p:spTree>
    <p:extLst>
      <p:ext uri="{BB962C8B-B14F-4D97-AF65-F5344CB8AC3E}">
        <p14:creationId xmlns:p14="http://schemas.microsoft.com/office/powerpoint/2010/main" val="194345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60" y="0"/>
            <a:ext cx="5136880" cy="6858000"/>
          </a:xfrm>
        </p:spPr>
      </p:pic>
    </p:spTree>
    <p:extLst>
      <p:ext uri="{BB962C8B-B14F-4D97-AF65-F5344CB8AC3E}">
        <p14:creationId xmlns:p14="http://schemas.microsoft.com/office/powerpoint/2010/main" val="1488283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10668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3252956" y="2055813"/>
            <a:ext cx="5445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Животные Якутии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0060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440" y="0"/>
            <a:ext cx="9479120" cy="6858000"/>
          </a:xfrm>
        </p:spPr>
      </p:pic>
    </p:spTree>
    <p:extLst>
      <p:ext uri="{BB962C8B-B14F-4D97-AF65-F5344CB8AC3E}">
        <p14:creationId xmlns:p14="http://schemas.microsoft.com/office/powerpoint/2010/main" val="2440809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1" y="0"/>
            <a:ext cx="10305738" cy="6858000"/>
          </a:xfrm>
        </p:spPr>
      </p:pic>
    </p:spTree>
    <p:extLst>
      <p:ext uri="{BB962C8B-B14F-4D97-AF65-F5344CB8AC3E}">
        <p14:creationId xmlns:p14="http://schemas.microsoft.com/office/powerpoint/2010/main" val="3082724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99" y="0"/>
            <a:ext cx="5006601" cy="6858000"/>
          </a:xfrm>
        </p:spPr>
      </p:pic>
    </p:spTree>
    <p:extLst>
      <p:ext uri="{BB962C8B-B14F-4D97-AF65-F5344CB8AC3E}">
        <p14:creationId xmlns:p14="http://schemas.microsoft.com/office/powerpoint/2010/main" val="2651648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55784" cy="6858000"/>
          </a:xfrm>
        </p:spPr>
      </p:pic>
    </p:spTree>
    <p:extLst>
      <p:ext uri="{BB962C8B-B14F-4D97-AF65-F5344CB8AC3E}">
        <p14:creationId xmlns:p14="http://schemas.microsoft.com/office/powerpoint/2010/main" val="2099453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51" y="0"/>
            <a:ext cx="9776298" cy="6858000"/>
          </a:xfrm>
        </p:spPr>
      </p:pic>
    </p:spTree>
    <p:extLst>
      <p:ext uri="{BB962C8B-B14F-4D97-AF65-F5344CB8AC3E}">
        <p14:creationId xmlns:p14="http://schemas.microsoft.com/office/powerpoint/2010/main" val="594387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55784" cy="6858000"/>
          </a:xfrm>
        </p:spPr>
      </p:pic>
    </p:spTree>
    <p:extLst>
      <p:ext uri="{BB962C8B-B14F-4D97-AF65-F5344CB8AC3E}">
        <p14:creationId xmlns:p14="http://schemas.microsoft.com/office/powerpoint/2010/main" val="3808092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23" y="0"/>
            <a:ext cx="11575353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5826641" y="365125"/>
            <a:ext cx="31134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Река </a:t>
            </a:r>
            <a:r>
              <a:rPr lang="ru-RU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Амга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232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8108" y="0"/>
            <a:ext cx="9155784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24795" y="566241"/>
            <a:ext cx="38548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Река Оленек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95763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131" y="0"/>
            <a:ext cx="103057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28562" y="767358"/>
            <a:ext cx="3146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Река Лена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334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584" y="0"/>
            <a:ext cx="910883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71016" y="365125"/>
            <a:ext cx="2763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Река Яна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9633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769" y="0"/>
            <a:ext cx="10384461" cy="69103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72508" y="365125"/>
            <a:ext cx="48722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Река Индигирка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258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8108" y="0"/>
            <a:ext cx="9155784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02376" y="365125"/>
            <a:ext cx="4010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Река Колыма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9150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8108" y="0"/>
            <a:ext cx="9155784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02726" y="1594148"/>
            <a:ext cx="6555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1252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51</Words>
  <Application>Microsoft Office PowerPoint</Application>
  <PresentationFormat>Широкоэкранный</PresentationFormat>
  <Paragraphs>15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Мама</dc:creator>
  <cp:lastModifiedBy>Мама</cp:lastModifiedBy>
  <cp:revision>10</cp:revision>
  <dcterms:created xsi:type="dcterms:W3CDTF">2020-04-28T00:55:20Z</dcterms:created>
  <dcterms:modified xsi:type="dcterms:W3CDTF">2021-10-30T08:01:06Z</dcterms:modified>
</cp:coreProperties>
</file>