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5C71-38AE-4BA6-A385-9B6087290BB6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E13F-2F2B-4E89-ABF8-D8D3C54DFF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0882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5C71-38AE-4BA6-A385-9B6087290BB6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E13F-2F2B-4E89-ABF8-D8D3C54DFF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843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5C71-38AE-4BA6-A385-9B6087290BB6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E13F-2F2B-4E89-ABF8-D8D3C54DFF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8197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5C71-38AE-4BA6-A385-9B6087290BB6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E13F-2F2B-4E89-ABF8-D8D3C54DFF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2574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5C71-38AE-4BA6-A385-9B6087290BB6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E13F-2F2B-4E89-ABF8-D8D3C54DFF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943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5C71-38AE-4BA6-A385-9B6087290BB6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E13F-2F2B-4E89-ABF8-D8D3C54DFF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49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5C71-38AE-4BA6-A385-9B6087290BB6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E13F-2F2B-4E89-ABF8-D8D3C54DFF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5100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5C71-38AE-4BA6-A385-9B6087290BB6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E13F-2F2B-4E89-ABF8-D8D3C54DFF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5195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5C71-38AE-4BA6-A385-9B6087290BB6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E13F-2F2B-4E89-ABF8-D8D3C54DFF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675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5C71-38AE-4BA6-A385-9B6087290BB6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E13F-2F2B-4E89-ABF8-D8D3C54DFF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175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95C71-38AE-4BA6-A385-9B6087290BB6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E13F-2F2B-4E89-ABF8-D8D3C54DFF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9751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95C71-38AE-4BA6-A385-9B6087290BB6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BE13F-2F2B-4E89-ABF8-D8D3C54DFF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7351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2810"/>
            <a:ext cx="8352927" cy="6256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6363" b="100000" l="14558" r="847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764704"/>
            <a:ext cx="5232581" cy="3924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3351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639605" cy="6479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Внутренние строение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Земли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Урок географии 5 класс.</a:t>
            </a:r>
          </a:p>
          <a:p>
            <a:r>
              <a:rPr lang="ru-RU" dirty="0">
                <a:solidFill>
                  <a:srgbClr val="FF0000"/>
                </a:solidFill>
              </a:rPr>
              <a:t>у</a:t>
            </a:r>
            <a:r>
              <a:rPr lang="ru-RU" dirty="0" smtClean="0">
                <a:solidFill>
                  <a:srgbClr val="FF0000"/>
                </a:solidFill>
              </a:rPr>
              <a:t>читель географии МБОУ «</a:t>
            </a:r>
            <a:r>
              <a:rPr lang="ru-RU" dirty="0" err="1" smtClean="0">
                <a:solidFill>
                  <a:srgbClr val="FF0000"/>
                </a:solidFill>
              </a:rPr>
              <a:t>Луковниковская</a:t>
            </a:r>
            <a:r>
              <a:rPr lang="ru-RU" dirty="0" smtClean="0">
                <a:solidFill>
                  <a:srgbClr val="FF0000"/>
                </a:solidFill>
              </a:rPr>
              <a:t> СОШ»</a:t>
            </a:r>
          </a:p>
          <a:p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Ракунова</a:t>
            </a:r>
            <a:r>
              <a:rPr lang="ru-RU" dirty="0" smtClean="0">
                <a:solidFill>
                  <a:srgbClr val="FF0000"/>
                </a:solidFill>
              </a:rPr>
              <a:t> В.Н.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971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423243" cy="6317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и задачи урока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1.Узнать как изучают недра Землю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2.Познакомиться с внутренним строением Земли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3.Чем отличаются ядро,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мантия, земная кора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344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423243" cy="6317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Гарун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Тазиев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-бельгийский вулканолог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1643050"/>
            <a:ext cx="7116790" cy="4536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9398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423243" cy="6317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работать в группе.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Надо </a:t>
            </a:r>
            <a:r>
              <a:rPr lang="ru-RU" b="1" dirty="0"/>
              <a:t>изучить вопрос так, чтобы суметь объяснить  другим.</a:t>
            </a:r>
          </a:p>
          <a:p>
            <a:pPr marL="0" indent="0">
              <a:buNone/>
            </a:pPr>
            <a:r>
              <a:rPr lang="ru-RU" b="1" dirty="0" smtClean="0"/>
              <a:t>Ищите </a:t>
            </a:r>
            <a:r>
              <a:rPr lang="ru-RU" b="1" dirty="0"/>
              <a:t>эффективные способы преподнесения </a:t>
            </a:r>
            <a:r>
              <a:rPr lang="ru-RU" b="1" dirty="0" smtClean="0"/>
              <a:t>информации.</a:t>
            </a:r>
          </a:p>
          <a:p>
            <a:pPr marL="0" indent="0">
              <a:buNone/>
            </a:pPr>
            <a:r>
              <a:rPr lang="ru-RU" b="1" dirty="0" smtClean="0"/>
              <a:t>Разъясните </a:t>
            </a:r>
            <a:r>
              <a:rPr lang="ru-RU" b="1" dirty="0"/>
              <a:t>то, что другим осталось не понятным.</a:t>
            </a:r>
          </a:p>
          <a:p>
            <a:pPr marL="0" indent="0">
              <a:buNone/>
            </a:pPr>
            <a:r>
              <a:rPr lang="ru-RU" b="1" dirty="0" smtClean="0"/>
              <a:t>Проявляйте </a:t>
            </a:r>
            <a:r>
              <a:rPr lang="ru-RU" b="1" dirty="0"/>
              <a:t>уважение и терпимость к одноклассникам.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80201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423243" cy="6317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Проблема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Почему стрелка компаса </a:t>
            </a:r>
          </a:p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всегда возвращается в</a:t>
            </a:r>
          </a:p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положение север-юг.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646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423243" cy="6317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Параграф 20 рассказ.</a:t>
            </a:r>
          </a:p>
          <a:p>
            <a:pPr marL="0" indent="0" algn="ctr"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Решить задачу 2.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Сделать модель 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внутреннего 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строения Земли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646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110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Внутренние строение  Земли.</vt:lpstr>
      <vt:lpstr>Цели и задачи урока</vt:lpstr>
      <vt:lpstr>Гарун Тазиев -бельгийский вулканолог</vt:lpstr>
      <vt:lpstr>Как работать в группе.</vt:lpstr>
      <vt:lpstr>Проблема </vt:lpstr>
      <vt:lpstr>Домашнее задание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ukt</cp:lastModifiedBy>
  <cp:revision>8</cp:revision>
  <dcterms:created xsi:type="dcterms:W3CDTF">2016-03-21T14:12:54Z</dcterms:created>
  <dcterms:modified xsi:type="dcterms:W3CDTF">2017-01-26T16:59:47Z</dcterms:modified>
</cp:coreProperties>
</file>