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4" r:id="rId5"/>
    <p:sldId id="263" r:id="rId6"/>
    <p:sldId id="274" r:id="rId7"/>
    <p:sldId id="276" r:id="rId8"/>
    <p:sldId id="266" r:id="rId9"/>
    <p:sldId id="267" r:id="rId10"/>
    <p:sldId id="272" r:id="rId11"/>
    <p:sldId id="277" r:id="rId12"/>
    <p:sldId id="279" r:id="rId13"/>
    <p:sldId id="280" r:id="rId14"/>
    <p:sldId id="282" r:id="rId15"/>
    <p:sldId id="284" r:id="rId16"/>
    <p:sldId id="285" r:id="rId17"/>
    <p:sldId id="287" r:id="rId18"/>
    <p:sldId id="288" r:id="rId19"/>
    <p:sldId id="289" r:id="rId20"/>
    <p:sldId id="291" r:id="rId21"/>
    <p:sldId id="292" r:id="rId22"/>
    <p:sldId id="294" r:id="rId23"/>
    <p:sldId id="296" r:id="rId24"/>
    <p:sldId id="298" r:id="rId25"/>
    <p:sldId id="300" r:id="rId26"/>
    <p:sldId id="301" r:id="rId27"/>
    <p:sldId id="302" r:id="rId28"/>
    <p:sldId id="303" r:id="rId29"/>
    <p:sldId id="306" r:id="rId30"/>
    <p:sldId id="305" r:id="rId31"/>
    <p:sldId id="310" r:id="rId32"/>
    <p:sldId id="313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3" autoAdjust="0"/>
    <p:restoredTop sz="94624" autoAdjust="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5000"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1285883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МДОАУ «Детский сад № 92 г. Орска»</a:t>
            </a:r>
            <a:endParaRPr lang="ru-RU" sz="3200" b="1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928802"/>
            <a:ext cx="7200928" cy="2714644"/>
          </a:xfrm>
        </p:spPr>
        <p:txBody>
          <a:bodyPr>
            <a:normAutofit/>
          </a:bodyPr>
          <a:lstStyle/>
          <a:p>
            <a:endParaRPr lang="ru-RU" sz="5400" dirty="0" smtClean="0"/>
          </a:p>
          <a:p>
            <a:r>
              <a:rPr lang="ru-RU" sz="8000" b="1" i="1" dirty="0" smtClean="0">
                <a:solidFill>
                  <a:srgbClr val="FF0000"/>
                </a:solidFill>
                <a:latin typeface="Monotype Corsiva" pitchFamily="66" charset="0"/>
              </a:rPr>
              <a:t>А у нас во дворе…</a:t>
            </a:r>
            <a:endParaRPr lang="ru-RU" sz="8000" b="1" i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До…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6146" name="Picture 2" descr="C:\Users\Анастасия\Desktop\Презентация на конкурс\Для Юры\5.Скамья примирения\До\IMG_170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4691" y="1285860"/>
            <a:ext cx="5946267" cy="484030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После…</a:t>
            </a:r>
            <a:endParaRPr lang="ru-RU" sz="54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7170" name="Picture 2" descr="C:\Users\Анастасия\Desktop\Презентация на конкурс\Для Юры\5.Скамья примирения\После\IMG_197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214422"/>
            <a:ext cx="7572427" cy="514353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До…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026" name="Picture 2" descr="C:\Users\Анастасия\Desktop\Презентация на конкурс\Для Юры\7. Уголок туриста\До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214422"/>
            <a:ext cx="7858180" cy="507209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После…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3" name="Picture 2" descr="C:\Users\Анастасия\Desktop\Презентация на конкурс\Для Юры\7. Уголок туриста\После\DSCF397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285860"/>
            <a:ext cx="8143931" cy="500066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Анастасия\Desktop\Презентация на конкурс\Для Юры\7. Уголок туриста\После\DSCF397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14348" y="-22"/>
            <a:ext cx="5929355" cy="678660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До…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026" name="Picture 2" descr="C:\Users\Анастасия\Desktop\Презентация на конкурс\Для Юры\8. Лесная поляна\До\IMG_171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285860"/>
            <a:ext cx="8143932" cy="507209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После…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3" name="Picture 2" descr="C:\Users\Анастасия\Desktop\Презентация на конкурс\Для Юры\8. Лесная поляна\После\DSCF398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667" y="1357298"/>
            <a:ext cx="8028665" cy="492922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До…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3074" name="Picture 2" descr="C:\Users\Анастасия\Desktop\Презентация на конкурс\Для Юры\12. Зоопарк\До\IMG_175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357298"/>
            <a:ext cx="8001056" cy="492922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После…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4098" name="Picture 2" descr="C:\Users\Анастасия\Desktop\Презентация на конкурс\Для Юры\12. Зоопарк\После\DSCF397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214422"/>
            <a:ext cx="8086299" cy="507209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Анастасия\Desktop\Презентация на конкурс\Для Юры\12. Зоопарк\После\DSCF398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8604"/>
            <a:ext cx="8215371" cy="592935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До реализации проекта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6386" name="Picture 2" descr="C:\Users\Анастасия\Desktop\Презентация на конкурс\Для Юры\1. В гостях у сказки\До\IMG_174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8861"/>
          <a:stretch>
            <a:fillRect/>
          </a:stretch>
        </p:blipFill>
        <p:spPr bwMode="auto">
          <a:xfrm rot="5400000">
            <a:off x="1643041" y="1428737"/>
            <a:ext cx="5286414" cy="457203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Анастасия\Desktop\Презентация на конкурс\Для Юры\12. Зоопарк\После\DSCF397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3" y="500042"/>
            <a:ext cx="8143933" cy="578647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До…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8194" name="Picture 2" descr="C:\Users\Анастасия\Desktop\Презентация на конкурс\Для Юры\9. Младшая группа\До покраски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214422"/>
            <a:ext cx="8143932" cy="514353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После…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9218" name="Picture 2" descr="C:\Users\Анастасия\Desktop\Презентация на конкурс\Для Юры\9. Младшая группа\После\IMG_198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214422"/>
            <a:ext cx="8286808" cy="521497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Анастасия\Desktop\Презентация на конкурс\Для Юры\9. Младшая группа\После\IMG_198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8604"/>
            <a:ext cx="8286808" cy="600079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C:\Users\Анастасия\Desktop\Презентация на конкурс\Для Юры\9. Младшая группа\После\DSCF397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607323" y="1035827"/>
            <a:ext cx="6000792" cy="464347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До…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4338" name="Picture 2" descr="C:\Users\Анастасия\Desktop\Презентация на конкурс\Для Юры\10. Средняя группа\До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10031"/>
          <a:stretch>
            <a:fillRect/>
          </a:stretch>
        </p:blipFill>
        <p:spPr bwMode="auto">
          <a:xfrm>
            <a:off x="571472" y="1285860"/>
            <a:ext cx="7858180" cy="500066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После…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5362" name="Picture 2" descr="C:\Users\Анастасия\Desktop\Презентация на конкурс\Для Юры\10. Средняя группа\После\IMG_197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285860"/>
            <a:ext cx="8001056" cy="500066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Users\Анастасия\Desktop\Презентация на конкурс\Для Юры\10. Средняя группа\После\IMG_197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71480"/>
            <a:ext cx="8072494" cy="57150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Анастасия\Desktop\Презентация на конкурс\Для Юры\10. Средняя группа\После\IMG_197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00042"/>
            <a:ext cx="8001056" cy="578647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До…</a:t>
            </a:r>
            <a:endParaRPr lang="ru-RU" sz="54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8434" name="Picture 2" descr="C:\Users\Анастасия\Desktop\Презентация на конкурс\Для Юры\11. Старшая группа\Старшая группа до переделки\IMG_174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285860"/>
            <a:ext cx="8143932" cy="500066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После реализации проекта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7410" name="Picture 2" descr="C:\Users\Анастасия\Desktop\Презентация на конкурс\Для Юры\1. В гостях у сказки\После\DSCF395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00166" y="1214422"/>
            <a:ext cx="6500858" cy="5143536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type="body" idx="4294967295"/>
          </p:nvPr>
        </p:nvSpPr>
        <p:spPr>
          <a:xfrm>
            <a:off x="0" y="1535113"/>
            <a:ext cx="4040188" cy="639762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endParaRPr lang="ru-RU" sz="96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После…</a:t>
            </a:r>
            <a:endParaRPr lang="ru-RU" sz="54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9458" name="Picture 2" descr="C:\Users\Анастасия\Desktop\Презентация на конкурс\Для Юры\11. Старшая группа\После\IMG_197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285860"/>
            <a:ext cx="8001056" cy="507209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Users\Анастасия\Desktop\Презентация на конкурс\Для Юры\11. Старшая группа\После\IMG_198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500042"/>
            <a:ext cx="7500990" cy="578647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8571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6000" b="1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sz="6000" b="1" smtClean="0">
                <a:solidFill>
                  <a:srgbClr val="FF0000"/>
                </a:solidFill>
                <a:latin typeface="Monotype Corsiva" pitchFamily="66" charset="0"/>
              </a:rPr>
              <a:t>Спасибо </a:t>
            </a:r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за внимание!</a:t>
            </a: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До…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8434" name="Picture 2" descr="C:\Users\Анастасия\Desktop\Презентация на конкурс\Для Юры\2. Деревенский дворик\До\IMG_169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71472" y="1214422"/>
            <a:ext cx="7858180" cy="5214974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type="body" idx="4294967295"/>
          </p:nvPr>
        </p:nvSpPr>
        <p:spPr>
          <a:xfrm>
            <a:off x="0" y="1535113"/>
            <a:ext cx="4040188" cy="639762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endParaRPr lang="ru-RU" sz="96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После…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Users\Анастасия\Desktop\Презентация на конкурс\Для Юры\2. Деревенский дворик\После\DSCF398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5" y="1285860"/>
            <a:ext cx="8086298" cy="507209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Анастасия\Desktop\Презентация на конкурс\Для Юры\2. Деревенский дворик\После\DSCF396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71480"/>
            <a:ext cx="8286807" cy="57150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Анастасия\Desktop\Презентация на конкурс\Для Юры\2. Деревенский дворик\После\DSCF396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00042"/>
            <a:ext cx="8215369" cy="585791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До…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9459" name="Picture 3" descr="C:\Users\Анастасия\Desktop\Презентация на конкурс\Для Юры\3. Ромашкина аптека\До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428736"/>
            <a:ext cx="7143799" cy="485778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92817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После…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20482" name="Picture 2" descr="C:\Users\Анастасия\Desktop\Презентация на конкурс\Для Юры\3. Ромашкина аптека\После\DSCF395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667" y="1357298"/>
            <a:ext cx="8028665" cy="492922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62</Words>
  <PresentationFormat>Экран (4:3)</PresentationFormat>
  <Paragraphs>25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МДОАУ «Детский сад № 92 г. Орска»</vt:lpstr>
      <vt:lpstr>До реализации проекта</vt:lpstr>
      <vt:lpstr>После реализации проекта</vt:lpstr>
      <vt:lpstr>До…</vt:lpstr>
      <vt:lpstr>После…</vt:lpstr>
      <vt:lpstr>Слайд 6</vt:lpstr>
      <vt:lpstr>Слайд 7</vt:lpstr>
      <vt:lpstr>До…</vt:lpstr>
      <vt:lpstr>После…</vt:lpstr>
      <vt:lpstr>До…</vt:lpstr>
      <vt:lpstr>После…</vt:lpstr>
      <vt:lpstr>До…</vt:lpstr>
      <vt:lpstr>После…</vt:lpstr>
      <vt:lpstr>Слайд 14</vt:lpstr>
      <vt:lpstr>До…</vt:lpstr>
      <vt:lpstr>После…</vt:lpstr>
      <vt:lpstr>До…</vt:lpstr>
      <vt:lpstr>После…</vt:lpstr>
      <vt:lpstr>Слайд 19</vt:lpstr>
      <vt:lpstr>Слайд 20</vt:lpstr>
      <vt:lpstr>До…</vt:lpstr>
      <vt:lpstr>После…</vt:lpstr>
      <vt:lpstr>Слайд 23</vt:lpstr>
      <vt:lpstr>Слайд 24</vt:lpstr>
      <vt:lpstr>До…</vt:lpstr>
      <vt:lpstr>После…</vt:lpstr>
      <vt:lpstr>Слайд 27</vt:lpstr>
      <vt:lpstr>Слайд 28</vt:lpstr>
      <vt:lpstr>До…</vt:lpstr>
      <vt:lpstr>После…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МДОАУ «Детский сад № 92 г. Орска»</dc:title>
  <dc:creator>Анастасия</dc:creator>
  <cp:lastModifiedBy>Анастасия</cp:lastModifiedBy>
  <cp:revision>26</cp:revision>
  <dcterms:created xsi:type="dcterms:W3CDTF">2016-05-24T08:08:58Z</dcterms:created>
  <dcterms:modified xsi:type="dcterms:W3CDTF">2017-01-22T20:45:31Z</dcterms:modified>
</cp:coreProperties>
</file>