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0" r:id="rId5"/>
    <p:sldId id="259" r:id="rId6"/>
    <p:sldId id="262" r:id="rId7"/>
    <p:sldId id="266" r:id="rId8"/>
    <p:sldId id="265" r:id="rId9"/>
    <p:sldId id="264" r:id="rId10"/>
    <p:sldId id="270" r:id="rId11"/>
    <p:sldId id="263" r:id="rId12"/>
    <p:sldId id="269" r:id="rId13"/>
    <p:sldId id="268" r:id="rId14"/>
    <p:sldId id="267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33E9C-FD87-475F-B327-203158E7F686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196C2-6E5E-4C72-9DF5-27FFF452B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audio" Target="file:///C:\Users\1\Desktop\&#1079;&#1072;&#1085;&#1103;&#1090;&#1080;&#1077;\&#1087;&#1088;&#1077;&#1079;&#1077;&#1085;&#1090;\&#1082;%20&#1087;&#1088;&#1077;&#1079;&#1077;&#1085;&#1090;\Pesenki_dlya_Rannego_razvitiya_v_DC_Amadeus_-_My_kapustu_rubim_(xMusic.me).mp3" TargetMode="External"/><Relationship Id="rId1" Type="http://schemas.openxmlformats.org/officeDocument/2006/relationships/audio" Target="file:///C:\Users\1\Desktop\&#1079;&#1072;&#1085;&#1103;&#1090;&#1080;&#1077;\&#1087;&#1088;&#1077;&#1079;&#1077;&#1085;&#1090;\&#1082;%20&#1087;&#1088;&#1077;&#1079;&#1077;&#1085;&#1090;\_-_Duet_duet_veter_Duet_zaduvaet_(iPlayer.fm).mp3" TargetMode="External"/><Relationship Id="rId6" Type="http://schemas.openxmlformats.org/officeDocument/2006/relationships/image" Target="../media/image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x_faf9b1d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785794"/>
            <a:ext cx="5819531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928662" y="928670"/>
            <a:ext cx="4357718" cy="2000264"/>
          </a:xfrm>
          <a:prstGeom prst="cloudCallout">
            <a:avLst>
              <a:gd name="adj1" fmla="val -35037"/>
              <a:gd name="adj2" fmla="val 12368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высокой ветке зреет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Словно лампочка желтеет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И блестит, как после душа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Ну конечно, это…</a:t>
            </a:r>
          </a:p>
        </p:txBody>
      </p:sp>
      <p:pic>
        <p:nvPicPr>
          <p:cNvPr id="5" name="Picture 3" descr="C:\Documents and Settings\Администратор\Рабочий стол\картинки к презент\сканирование00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786058"/>
            <a:ext cx="3929090" cy="340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e6568602e0d0c5b081f87afdced17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3" y="1071546"/>
            <a:ext cx="2667019" cy="2000264"/>
          </a:xfrm>
          <a:prstGeom prst="rect">
            <a:avLst/>
          </a:prstGeom>
        </p:spPr>
      </p:pic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714356"/>
            <a:ext cx="3714808" cy="2786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6801676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3429000"/>
            <a:ext cx="3571900" cy="23812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750e382d7f749bbfc3fdcc0350982c2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287206"/>
            <a:ext cx="3357586" cy="2663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e6568602e0d0c5b081f87afdced17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3" y="1071546"/>
            <a:ext cx="2667019" cy="2000264"/>
          </a:xfrm>
          <a:prstGeom prst="rect">
            <a:avLst/>
          </a:prstGeom>
        </p:spPr>
      </p:pic>
      <p:pic>
        <p:nvPicPr>
          <p:cNvPr id="4" name="Рисунок 3" descr="6801676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3143248"/>
            <a:ext cx="4786346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50e382d7f749bbfc3fdcc0350982c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928670"/>
            <a:ext cx="3357586" cy="2663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4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928670"/>
            <a:ext cx="392907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163c3f41b775457abd1a1ed371b205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714356"/>
            <a:ext cx="3483623" cy="284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ovoschi_frukty_yagody_kartinki_1.jpg"/>
          <p:cNvPicPr>
            <a:picLocks noChangeAspect="1"/>
          </p:cNvPicPr>
          <p:nvPr/>
        </p:nvPicPr>
        <p:blipFill>
          <a:blip r:embed="rId5"/>
          <a:srcRect l="33333" t="63542" r="32292"/>
          <a:stretch>
            <a:fillRect/>
          </a:stretch>
        </p:blipFill>
        <p:spPr>
          <a:xfrm>
            <a:off x="5000628" y="3643314"/>
            <a:ext cx="2357454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ovoschi_frukty_yagody_kartinki_1.jpg"/>
          <p:cNvPicPr>
            <a:picLocks noChangeAspect="1"/>
          </p:cNvPicPr>
          <p:nvPr/>
        </p:nvPicPr>
        <p:blipFill>
          <a:blip r:embed="rId5"/>
          <a:srcRect l="68750" t="33333" b="32292"/>
          <a:stretch>
            <a:fillRect/>
          </a:stretch>
        </p:blipFill>
        <p:spPr>
          <a:xfrm>
            <a:off x="1928794" y="3571876"/>
            <a:ext cx="214311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ovoschi_frukty_yagody_kartinki_1.jpg"/>
          <p:cNvPicPr>
            <a:picLocks noChangeAspect="1"/>
          </p:cNvPicPr>
          <p:nvPr/>
        </p:nvPicPr>
        <p:blipFill>
          <a:blip r:embed="rId3"/>
          <a:srcRect l="68750" t="33333" b="32292"/>
          <a:stretch>
            <a:fillRect/>
          </a:stretch>
        </p:blipFill>
        <p:spPr>
          <a:xfrm>
            <a:off x="857224" y="857232"/>
            <a:ext cx="285752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ovoschi_frukty_yagody_kartinki_1.jpg"/>
          <p:cNvPicPr>
            <a:picLocks noChangeAspect="1"/>
          </p:cNvPicPr>
          <p:nvPr/>
        </p:nvPicPr>
        <p:blipFill>
          <a:blip r:embed="rId3"/>
          <a:srcRect l="33333" t="63542" r="32292"/>
          <a:stretch>
            <a:fillRect/>
          </a:stretch>
        </p:blipFill>
        <p:spPr>
          <a:xfrm>
            <a:off x="5794586" y="714356"/>
            <a:ext cx="249219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163c3f41b775457abd1a1ed371b205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3214686"/>
            <a:ext cx="3483623" cy="284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одержимое 4" descr="nature-fruit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428868"/>
            <a:ext cx="4357718" cy="3528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5" descr="zoldseg_es_gyumolcs_07_shutterstoc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571480"/>
            <a:ext cx="4038600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bddeaa8da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642918"/>
            <a:ext cx="3500461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7123359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714356"/>
            <a:ext cx="3529009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Documents and Settings\Администратор\Рабочий стол\картинки к презент\сканирование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3071786"/>
            <a:ext cx="4835525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Documents and Settings\Администратор\Рабочий стол\картинки к презент\сканирование00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500042"/>
            <a:ext cx="3243262" cy="250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Администратор\Рабочий стол\картинки к презент\сканирование00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6248" y="3143252"/>
            <a:ext cx="4857752" cy="3714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Documents and Settings\Администратор\Рабочий стол\картинки к презент\сканирование002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571480"/>
            <a:ext cx="364333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_-_Duet_duet_veter_Duet_zaduvaet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Pesenki_dlya_Rannego_razvitiya_v_DC_Amadeus_-_My_kapustu_rubim_(xMusic.me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sm_ful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5918" y="1314383"/>
            <a:ext cx="5286412" cy="40123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16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357158" y="642918"/>
            <a:ext cx="4857784" cy="1785950"/>
          </a:xfrm>
          <a:prstGeom prst="cloudCallout">
            <a:avLst>
              <a:gd name="adj1" fmla="val -18423"/>
              <a:gd name="adj2" fmla="val 1892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Круглое, румяное,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 расту на ветке;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Любят меня взрослые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маленькие детки.</a:t>
            </a:r>
          </a:p>
        </p:txBody>
      </p:sp>
      <p:pic>
        <p:nvPicPr>
          <p:cNvPr id="4" name="Picture 2" descr="Картинка 14 из 4169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2214554"/>
            <a:ext cx="5357813" cy="3608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3929058" y="785794"/>
            <a:ext cx="4929222" cy="1714512"/>
          </a:xfrm>
          <a:prstGeom prst="cloudCallout">
            <a:avLst>
              <a:gd name="adj1" fmla="val 14761"/>
              <a:gd name="adj2" fmla="val 164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Что за скрип? Что за хруст? Это что еще за куст?                             Как же быть без хруста?                       Если я...</a:t>
            </a:r>
          </a:p>
        </p:txBody>
      </p:sp>
      <p:pic>
        <p:nvPicPr>
          <p:cNvPr id="4" name="Picture 2" descr="Картинка 32 из 4788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643050"/>
            <a:ext cx="4738688" cy="4738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Выноска-облако 2"/>
          <p:cNvSpPr/>
          <p:nvPr/>
        </p:nvSpPr>
        <p:spPr>
          <a:xfrm>
            <a:off x="142844" y="642918"/>
            <a:ext cx="3857652" cy="1357322"/>
          </a:xfrm>
          <a:prstGeom prst="cloudCallout">
            <a:avLst>
              <a:gd name="adj1" fmla="val -12575"/>
              <a:gd name="adj2" fmla="val 2643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Красна девица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Сидит в темнице,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 коса на улице</a:t>
            </a:r>
          </a:p>
        </p:txBody>
      </p:sp>
      <p:pic>
        <p:nvPicPr>
          <p:cNvPr id="4" name="Picture 46" descr="http://ummahweb.net/files/03_carr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6746" y="1857364"/>
            <a:ext cx="5497154" cy="40719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3714744" y="785794"/>
            <a:ext cx="4214842" cy="2214578"/>
          </a:xfrm>
          <a:prstGeom prst="cloudCallout">
            <a:avLst>
              <a:gd name="adj1" fmla="val 42895"/>
              <a:gd name="adj2" fmla="val 11890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Этот вкусный желтый плод Прям из Африки плывет, Обезьянкам в зоопарке Пищу целый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год дает.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2" descr="O:\слайды овощи и фрукты\слайд 2\wallpaper_18989_1920x144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3" y="2763092"/>
            <a:ext cx="4714908" cy="3199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142844" y="642918"/>
            <a:ext cx="4857784" cy="1785950"/>
          </a:xfrm>
          <a:prstGeom prst="cloudCallout">
            <a:avLst>
              <a:gd name="adj1" fmla="val -18423"/>
              <a:gd name="adj2" fmla="val 1892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Летом — в огороде,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Свежие, зеленые,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 зимою — в бочке,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Крепкие, соленые.</a:t>
            </a:r>
          </a:p>
        </p:txBody>
      </p:sp>
      <p:pic>
        <p:nvPicPr>
          <p:cNvPr id="4" name="Picture 6" descr="Картинка 59 из 4898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1000108"/>
            <a:ext cx="3911249" cy="5214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90</Words>
  <Application>Microsoft Office PowerPoint</Application>
  <PresentationFormat>Экран (4:3)</PresentationFormat>
  <Paragraphs>15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15</cp:revision>
  <dcterms:created xsi:type="dcterms:W3CDTF">2016-09-25T02:20:44Z</dcterms:created>
  <dcterms:modified xsi:type="dcterms:W3CDTF">2016-09-25T21:20:31Z</dcterms:modified>
</cp:coreProperties>
</file>