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7" r:id="rId3"/>
    <p:sldId id="265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14282" y="1849605"/>
            <a:ext cx="8501122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3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   </a:t>
            </a:r>
            <a:r>
              <a:rPr lang="en-US" sz="13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“    </a:t>
            </a:r>
            <a:r>
              <a:rPr lang="ru-RU" sz="13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ТЬ</a:t>
            </a:r>
            <a:r>
              <a:rPr kumimoji="0" lang="ru-RU" sz="8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www.nikaposuda.ru/images/posuda/item/big2798.jpg"/>
          <p:cNvPicPr>
            <a:picLocks noChangeAspect="1" noChangeArrowheads="1"/>
          </p:cNvPicPr>
          <p:nvPr/>
        </p:nvPicPr>
        <p:blipFill>
          <a:blip r:embed="rId2" cstate="print"/>
          <a:srcRect l="20325" t="8094" r="12601" b="8273"/>
          <a:stretch>
            <a:fillRect/>
          </a:stretch>
        </p:blipFill>
        <p:spPr bwMode="auto">
          <a:xfrm>
            <a:off x="1857356" y="2214554"/>
            <a:ext cx="1643074" cy="1543494"/>
          </a:xfrm>
          <a:prstGeom prst="rect">
            <a:avLst/>
          </a:prstGeom>
          <a:noFill/>
        </p:spPr>
      </p:pic>
      <p:pic>
        <p:nvPicPr>
          <p:cNvPr id="8196" name="Picture 4" descr="http://nagon.net/img.php?img=438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85926"/>
            <a:ext cx="1503957" cy="2286016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4500570"/>
            <a:ext cx="7467600" cy="19733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ОКРУЖНОСТЬ</a:t>
            </a:r>
            <a:endParaRPr lang="ru-RU" sz="4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00166" y="2214554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xn----gtbdmbeft1bdk.net/images/developing_pictures/16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85728"/>
            <a:ext cx="3929090" cy="4322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14546" y="5000636"/>
            <a:ext cx="442915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КРУГ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globuss24.ru/userfiles/image/doc/hello_html_43ca08e7.jpg"/>
          <p:cNvPicPr>
            <a:picLocks noChangeAspect="1" noChangeArrowheads="1"/>
          </p:cNvPicPr>
          <p:nvPr/>
        </p:nvPicPr>
        <p:blipFill>
          <a:blip r:embed="rId2" cstate="print"/>
          <a:srcRect l="9091" r="3306"/>
          <a:stretch>
            <a:fillRect/>
          </a:stretch>
        </p:blipFill>
        <p:spPr bwMode="auto">
          <a:xfrm>
            <a:off x="214282" y="285728"/>
            <a:ext cx="8286808" cy="385765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256"/>
            <a:ext cx="7467600" cy="78581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ЦИРКУЛЬ</a:t>
            </a:r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857224" y="1071546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00364" y="214290"/>
            <a:ext cx="2414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3600" b="1" i="1" dirty="0" smtClean="0">
                <a:solidFill>
                  <a:srgbClr val="0000FF"/>
                </a:solidFill>
              </a:rPr>
              <a:t>радиусы</a:t>
            </a:r>
            <a:endParaRPr lang="ru-RU" sz="3600" b="1" i="1" dirty="0">
              <a:solidFill>
                <a:srgbClr val="0000FF"/>
              </a:solidFill>
            </a:endParaRPr>
          </a:p>
        </p:txBody>
      </p:sp>
      <p:cxnSp>
        <p:nvCxnSpPr>
          <p:cNvPr id="8" name="Прямая соединительная линия 7"/>
          <p:cNvCxnSpPr>
            <a:stCxn id="5" idx="3"/>
            <a:endCxn id="5" idx="7"/>
          </p:cNvCxnSpPr>
          <p:nvPr/>
        </p:nvCxnSpPr>
        <p:spPr>
          <a:xfrm rot="5400000" flipH="1" flipV="1">
            <a:off x="1206798" y="1360145"/>
            <a:ext cx="1515430" cy="15659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857224" y="1214422"/>
            <a:ext cx="1071570" cy="100013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57488" y="1071546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100010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300037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5286380" y="1071546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6" name="Прямая соединительная линия 15"/>
          <p:cNvCxnSpPr>
            <a:stCxn id="14" idx="3"/>
            <a:endCxn id="14" idx="0"/>
          </p:cNvCxnSpPr>
          <p:nvPr/>
        </p:nvCxnSpPr>
        <p:spPr>
          <a:xfrm rot="5400000" flipH="1" flipV="1">
            <a:off x="5087540" y="1594703"/>
            <a:ext cx="1829285" cy="78297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14" idx="6"/>
          </p:cNvCxnSpPr>
          <p:nvPr/>
        </p:nvCxnSpPr>
        <p:spPr>
          <a:xfrm>
            <a:off x="6429388" y="2143116"/>
            <a:ext cx="107157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6286512" y="2285992"/>
            <a:ext cx="642942" cy="35718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86380" y="3000372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215074" y="642918"/>
            <a:ext cx="367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215074" y="1714488"/>
            <a:ext cx="3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715272" y="2000240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858016" y="2500306"/>
            <a:ext cx="364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857224" y="4071942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>
            <a:stCxn id="30" idx="2"/>
            <a:endCxn id="30" idx="7"/>
          </p:cNvCxnSpPr>
          <p:nvPr/>
        </p:nvCxnSpPr>
        <p:spPr>
          <a:xfrm rot="10800000" flipH="1">
            <a:off x="857224" y="4385798"/>
            <a:ext cx="1890260" cy="75771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30" idx="2"/>
          </p:cNvCxnSpPr>
          <p:nvPr/>
        </p:nvCxnSpPr>
        <p:spPr>
          <a:xfrm rot="10800000">
            <a:off x="857224" y="5143512"/>
            <a:ext cx="107157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28596" y="507207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857356" y="5214950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786050" y="4071942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8" name="Овал 37"/>
          <p:cNvSpPr/>
          <p:nvPr/>
        </p:nvSpPr>
        <p:spPr>
          <a:xfrm>
            <a:off x="5357818" y="4000504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единительная линия 39"/>
          <p:cNvCxnSpPr>
            <a:endCxn id="38" idx="5"/>
          </p:cNvCxnSpPr>
          <p:nvPr/>
        </p:nvCxnSpPr>
        <p:spPr>
          <a:xfrm rot="16200000" flipH="1">
            <a:off x="6459876" y="5041586"/>
            <a:ext cx="1543533" cy="3287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endCxn id="38" idx="3"/>
          </p:cNvCxnSpPr>
          <p:nvPr/>
        </p:nvCxnSpPr>
        <p:spPr>
          <a:xfrm rot="10800000" flipV="1">
            <a:off x="5682136" y="5072073"/>
            <a:ext cx="818690" cy="75771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215206" y="385762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358082" y="578645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6500826" y="492919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5286380" y="5786454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1857356" y="214311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  <p:bldP spid="13" grpId="0"/>
      <p:bldP spid="14" grpId="0" animBg="1"/>
      <p:bldP spid="21" grpId="0"/>
      <p:bldP spid="22" grpId="0"/>
      <p:bldP spid="23" grpId="0"/>
      <p:bldP spid="25" grpId="0"/>
      <p:bldP spid="26" grpId="0"/>
      <p:bldP spid="30" grpId="0" animBg="1"/>
      <p:bldP spid="35" grpId="0"/>
      <p:bldP spid="36" grpId="0"/>
      <p:bldP spid="37" grpId="0"/>
      <p:bldP spid="38" grpId="0" animBg="1"/>
      <p:bldP spid="43" grpId="0"/>
      <p:bldP spid="44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857224" y="1071546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00430" y="214290"/>
            <a:ext cx="17844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3600" b="1" i="1" dirty="0" smtClean="0">
                <a:solidFill>
                  <a:srgbClr val="0000FF"/>
                </a:solidFill>
              </a:rPr>
              <a:t>хорды</a:t>
            </a:r>
            <a:endParaRPr lang="ru-RU" sz="3600" b="1" i="1" dirty="0">
              <a:solidFill>
                <a:srgbClr val="0000FF"/>
              </a:solidFill>
            </a:endParaRPr>
          </a:p>
        </p:txBody>
      </p:sp>
      <p:cxnSp>
        <p:nvCxnSpPr>
          <p:cNvPr id="8" name="Прямая соединительная линия 7"/>
          <p:cNvCxnSpPr>
            <a:stCxn id="5" idx="3"/>
            <a:endCxn id="5" idx="7"/>
          </p:cNvCxnSpPr>
          <p:nvPr/>
        </p:nvCxnSpPr>
        <p:spPr>
          <a:xfrm rot="5400000" flipH="1" flipV="1">
            <a:off x="1206798" y="1360145"/>
            <a:ext cx="1515430" cy="15659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857224" y="1214422"/>
            <a:ext cx="1071570" cy="100013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57488" y="1071546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100010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300037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5286380" y="1071546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6" name="Прямая соединительная линия 15"/>
          <p:cNvCxnSpPr>
            <a:stCxn id="14" idx="3"/>
            <a:endCxn id="14" idx="0"/>
          </p:cNvCxnSpPr>
          <p:nvPr/>
        </p:nvCxnSpPr>
        <p:spPr>
          <a:xfrm rot="5400000" flipH="1" flipV="1">
            <a:off x="5087540" y="1594703"/>
            <a:ext cx="1829285" cy="78297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14" idx="6"/>
          </p:cNvCxnSpPr>
          <p:nvPr/>
        </p:nvCxnSpPr>
        <p:spPr>
          <a:xfrm>
            <a:off x="6429388" y="2143116"/>
            <a:ext cx="107157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6286512" y="2285992"/>
            <a:ext cx="642942" cy="35718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86380" y="3000372"/>
            <a:ext cx="35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215074" y="642918"/>
            <a:ext cx="367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215074" y="1714488"/>
            <a:ext cx="3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715272" y="2000240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858016" y="2500306"/>
            <a:ext cx="364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2928926" y="4000504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>
            <a:stCxn id="30" idx="2"/>
            <a:endCxn id="30" idx="7"/>
          </p:cNvCxnSpPr>
          <p:nvPr/>
        </p:nvCxnSpPr>
        <p:spPr>
          <a:xfrm rot="10800000" flipH="1">
            <a:off x="2928926" y="4314360"/>
            <a:ext cx="1890260" cy="75771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30" idx="2"/>
          </p:cNvCxnSpPr>
          <p:nvPr/>
        </p:nvCxnSpPr>
        <p:spPr>
          <a:xfrm rot="10800000">
            <a:off x="2928926" y="5072074"/>
            <a:ext cx="107157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500298" y="500063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000496" y="5072074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000628" y="3929066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  <p:bldP spid="13" grpId="0"/>
      <p:bldP spid="14" grpId="0" animBg="1"/>
      <p:bldP spid="21" grpId="0"/>
      <p:bldP spid="22" grpId="0"/>
      <p:bldP spid="23" grpId="0"/>
      <p:bldP spid="25" grpId="0"/>
      <p:bldP spid="26" grpId="0"/>
      <p:bldP spid="30" grpId="0" animBg="1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285852" y="2214554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28926" y="357166"/>
            <a:ext cx="2967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3600" b="1" i="1" dirty="0" smtClean="0">
                <a:solidFill>
                  <a:srgbClr val="0000FF"/>
                </a:solidFill>
              </a:rPr>
              <a:t>диаметры</a:t>
            </a:r>
            <a:endParaRPr lang="ru-RU" sz="3600" b="1" i="1" dirty="0">
              <a:solidFill>
                <a:srgbClr val="0000FF"/>
              </a:solidFill>
            </a:endParaRPr>
          </a:p>
        </p:txBody>
      </p:sp>
      <p:cxnSp>
        <p:nvCxnSpPr>
          <p:cNvPr id="8" name="Прямая соединительная линия 7"/>
          <p:cNvCxnSpPr>
            <a:stCxn id="5" idx="3"/>
            <a:endCxn id="5" idx="7"/>
          </p:cNvCxnSpPr>
          <p:nvPr/>
        </p:nvCxnSpPr>
        <p:spPr>
          <a:xfrm rot="5400000" flipH="1" flipV="1">
            <a:off x="1635426" y="2503153"/>
            <a:ext cx="1515430" cy="15659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1285852" y="2357430"/>
            <a:ext cx="1071570" cy="100013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86116" y="2214554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214311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414338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5214942" y="2071678"/>
            <a:ext cx="2214578" cy="2143140"/>
          </a:xfrm>
          <a:prstGeom prst="ellipse">
            <a:avLst/>
          </a:prstGeom>
          <a:solidFill>
            <a:srgbClr val="00B0F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6" name="Прямая соединительная линия 15"/>
          <p:cNvCxnSpPr>
            <a:stCxn id="14" idx="3"/>
            <a:endCxn id="14" idx="0"/>
          </p:cNvCxnSpPr>
          <p:nvPr/>
        </p:nvCxnSpPr>
        <p:spPr>
          <a:xfrm rot="5400000" flipH="1" flipV="1">
            <a:off x="5016102" y="2594835"/>
            <a:ext cx="1829285" cy="78297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14" idx="2"/>
            <a:endCxn id="14" idx="6"/>
          </p:cNvCxnSpPr>
          <p:nvPr/>
        </p:nvCxnSpPr>
        <p:spPr>
          <a:xfrm rot="10800000" flipH="1">
            <a:off x="5214942" y="3143248"/>
            <a:ext cx="221457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43636" y="1643050"/>
            <a:ext cx="367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714876" y="2928934"/>
            <a:ext cx="3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643834" y="3000372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143504" y="3929066"/>
            <a:ext cx="364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  <p:bldP spid="13" grpId="0"/>
      <p:bldP spid="14" grpId="0" animBg="1"/>
      <p:bldP spid="22" grpId="0"/>
      <p:bldP spid="23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429684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sz="2800" dirty="0" smtClean="0">
                <a:solidFill>
                  <a:srgbClr val="0000FF"/>
                </a:solidFill>
              </a:rPr>
              <a:t>ОР, ОУ, КН, СЖ, ТЬ // РУ, АД, СИ // РУ, ГК</a:t>
            </a:r>
            <a:r>
              <a:rPr lang="ru-RU" dirty="0" smtClean="0">
                <a:solidFill>
                  <a:srgbClr val="0000FF"/>
                </a:solidFill>
              </a:rPr>
              <a:t>. </a:t>
            </a:r>
          </a:p>
          <a:p>
            <a:pPr>
              <a:buNone/>
            </a:pPr>
            <a:endParaRPr lang="ru-RU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ru-RU" sz="2800" dirty="0" smtClean="0"/>
              <a:t>Из полученных букв в каждой группе составить слова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77</Words>
  <Application>Microsoft Office PowerPoint</Application>
  <PresentationFormat>Экран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Admin</cp:lastModifiedBy>
  <cp:revision>33</cp:revision>
  <dcterms:created xsi:type="dcterms:W3CDTF">2005-01-01T20:39:53Z</dcterms:created>
  <dcterms:modified xsi:type="dcterms:W3CDTF">2016-12-18T13:56:55Z</dcterms:modified>
</cp:coreProperties>
</file>