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74" r:id="rId8"/>
    <p:sldId id="262" r:id="rId9"/>
    <p:sldId id="272" r:id="rId10"/>
    <p:sldId id="265" r:id="rId11"/>
    <p:sldId id="266" r:id="rId12"/>
    <p:sldId id="275" r:id="rId13"/>
    <p:sldId id="267" r:id="rId14"/>
    <p:sldId id="277" r:id="rId15"/>
    <p:sldId id="268" r:id="rId16"/>
    <p:sldId id="276" r:id="rId17"/>
    <p:sldId id="269" r:id="rId18"/>
    <p:sldId id="270" r:id="rId19"/>
    <p:sldId id="271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«Стимулирование речи детей раннего возраста»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Пономарёва А.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Выбор.</a:t>
            </a:r>
            <a:r>
              <a:rPr lang="ru-RU" sz="4000" dirty="0" smtClean="0"/>
              <a:t> 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«Даша, ты хочешь </a:t>
            </a:r>
            <a:r>
              <a:rPr lang="ru-RU" sz="2600" b="1" smtClean="0">
                <a:latin typeface="Times New Roman" pitchFamily="18" charset="0"/>
                <a:cs typeface="Times New Roman" pitchFamily="18" charset="0"/>
              </a:rPr>
              <a:t>кормить 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белочку или медвежонка?»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Содержимое 5" descr="DSC039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Замещение.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"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Представь, что..."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DSC0397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"Представьте, что мы — самолеты.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SC0399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Ролевая игра. 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39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39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Музыкальные игры. 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39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39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571612"/>
            <a:ext cx="6462184" cy="48847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Речь взрослого: 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чёткой, неторопливой;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- доступной для понимания малыша, то есть не перегруженной труднопроизносимыми словами и сложными предложениями;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грамотной, не содержащей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лепетных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слов и искажений звукопроизношения.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родительское собрание : «Развивая мелкую моторику развиваем речь»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38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38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4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развитие активной, коммуникативной речи.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2285992"/>
            <a:ext cx="7239000" cy="41703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9725"/>
            <a:ext cx="7239000" cy="48466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Помогают специальные приёмы стимуляции речевой активности.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38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Разговор с самим собой. </a:t>
            </a:r>
            <a:endParaRPr lang="ru-RU" sz="4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Параллельный разговор. 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«У Томы шарик, он большой, красивый»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35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Провокация, или искусственное непонимание ребёнка.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«Лиза я не понимаю, что ты хочешь : пирамидку, юлу, мозаику?»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DSC0396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357430"/>
            <a:ext cx="5829300" cy="41481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39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0" dirty="0" smtClean="0">
                <a:latin typeface="Times New Roman" pitchFamily="18" charset="0"/>
                <a:cs typeface="Times New Roman" pitchFamily="18" charset="0"/>
              </a:rPr>
              <a:t>аспространение.</a:t>
            </a:r>
            <a:endParaRPr lang="ru-RU" sz="3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Егор: «Суп». Я : «Овощной суп очень вкусный», «Суп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кушаюй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ложкой».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DSC0396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62050" y="2133600"/>
            <a:ext cx="5829300" cy="437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7810472" cy="1143000"/>
          </a:xfrm>
        </p:spPr>
        <p:txBody>
          <a:bodyPr>
            <a:normAutofit/>
          </a:bodyPr>
          <a:lstStyle/>
          <a:p>
            <a:pPr algn="just"/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Приговоры, </a:t>
            </a:r>
            <a:r>
              <a:rPr lang="ru-RU" sz="3200" b="0" dirty="0" err="1" smtClean="0"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, песенки, пальчиковые игры.</a:t>
            </a:r>
            <a:endParaRPr lang="ru-RU" sz="3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SC037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147</TotalTime>
  <Words>185</Words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«Стимулирование речи детей раннего возраста»</vt:lpstr>
      <vt:lpstr>Слайд 2</vt:lpstr>
      <vt:lpstr>Слайд 3</vt:lpstr>
      <vt:lpstr> Разговор с самим собой. </vt:lpstr>
      <vt:lpstr>Параллельный разговор. </vt:lpstr>
      <vt:lpstr>Провокация, или искусственное непонимание ребёнка.</vt:lpstr>
      <vt:lpstr>Слайд 7</vt:lpstr>
      <vt:lpstr>распространение.</vt:lpstr>
      <vt:lpstr>Приговоры, потешки, песенки, пальчиковые игры.</vt:lpstr>
      <vt:lpstr>Выбор. </vt:lpstr>
      <vt:lpstr>Замещение.</vt:lpstr>
      <vt:lpstr>Слайд 12</vt:lpstr>
      <vt:lpstr>Ролевая игра. </vt:lpstr>
      <vt:lpstr>Слайд 14</vt:lpstr>
      <vt:lpstr>Музыкальные игры. </vt:lpstr>
      <vt:lpstr>Слайд 16</vt:lpstr>
      <vt:lpstr>Речь взрослого: </vt:lpstr>
      <vt:lpstr>родительское собрание : «Развивая мелкую моторику развиваем речь»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Аня</cp:lastModifiedBy>
  <cp:revision>18</cp:revision>
  <dcterms:created xsi:type="dcterms:W3CDTF">2016-03-27T08:26:54Z</dcterms:created>
  <dcterms:modified xsi:type="dcterms:W3CDTF">2016-03-30T06:29:01Z</dcterms:modified>
</cp:coreProperties>
</file>