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61" r:id="rId4"/>
    <p:sldId id="271" r:id="rId5"/>
    <p:sldId id="262" r:id="rId6"/>
    <p:sldId id="263" r:id="rId7"/>
    <p:sldId id="259" r:id="rId8"/>
    <p:sldId id="272" r:id="rId9"/>
    <p:sldId id="267" r:id="rId10"/>
    <p:sldId id="270" r:id="rId11"/>
    <p:sldId id="269" r:id="rId12"/>
    <p:sldId id="273" r:id="rId13"/>
    <p:sldId id="268" r:id="rId14"/>
    <p:sldId id="265" r:id="rId15"/>
    <p:sldId id="264" r:id="rId16"/>
    <p:sldId id="260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>
        <p:scale>
          <a:sx n="73" d="100"/>
          <a:sy n="73" d="100"/>
        </p:scale>
        <p:origin x="-2712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62C97-C98D-47CA-BFD6-5CD848B4948E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645AA-1B0D-4847-921D-F2E82990F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157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645AA-1B0D-4847-921D-F2E82990F057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2945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645AA-1B0D-4847-921D-F2E82990F05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2945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645AA-1B0D-4847-921D-F2E82990F05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2945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ownloads\free-wallpaper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65470" y="1536174"/>
            <a:ext cx="61323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среда в </a:t>
            </a:r>
            <a:r>
              <a:rPr lang="ru-RU" sz="4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Новодеревенском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детском саду «Колокольчик»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группа 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Осьминожки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52" y="5911247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воспитатели первой квалификационной категории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Гогу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Наталия Никаноровна.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51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:\145_0104\145_0504\IMG_679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77" t="5860" r="9254" b="6262"/>
          <a:stretch/>
        </p:blipFill>
        <p:spPr bwMode="auto">
          <a:xfrm>
            <a:off x="319958" y="836712"/>
            <a:ext cx="3600400" cy="4703225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Пользователь\Desktop\Новая папка\фото на конкурс\148_1504\IMG_71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95" b="4191"/>
          <a:stretch/>
        </p:blipFill>
        <p:spPr bwMode="auto">
          <a:xfrm>
            <a:off x="4549120" y="317379"/>
            <a:ext cx="4327702" cy="4716867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0358" y="5505130"/>
            <a:ext cx="49780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– наш творческий дом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Лепим, рисуем и клеим мы в нем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912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042118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расположен магазин,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нем множество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продуктами корзин.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нам в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 вы приходите,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купите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8195" name="Picture 3" descr="C:\Users\Пользователь\Desktop\Новая папка\фото на конкурс\148_1504\IMG_706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31" r="10731" b="2040"/>
          <a:stretch/>
        </p:blipFill>
        <p:spPr bwMode="auto">
          <a:xfrm>
            <a:off x="4788024" y="898636"/>
            <a:ext cx="4127506" cy="417646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esktop\Новая папка\фото на конкурс\151_2204\IMG_71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83" t="9714" r="1" b="10667"/>
          <a:stretch/>
        </p:blipFill>
        <p:spPr bwMode="auto">
          <a:xfrm>
            <a:off x="87977" y="404664"/>
            <a:ext cx="4484023" cy="3528392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14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23" y="-2681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5661248"/>
            <a:ext cx="5598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 мир подобен сказке, 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парики, костюмы, маски... 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Пользователь\Desktop\Новая папка\фото на конкурс\149_1804\IMG_71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67" t="-1" r="7143" b="-1523"/>
          <a:stretch/>
        </p:blipFill>
        <p:spPr bwMode="auto">
          <a:xfrm>
            <a:off x="395536" y="476672"/>
            <a:ext cx="3496424" cy="4426589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Новая папка\152_2504\IMG_72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83" b="8381"/>
          <a:stretch/>
        </p:blipFill>
        <p:spPr bwMode="auto">
          <a:xfrm>
            <a:off x="4355976" y="448507"/>
            <a:ext cx="4403905" cy="4442827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234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24743" y="6006253"/>
            <a:ext cx="5598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Столь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увлекателен процесс 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Попасть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жизни в мир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Пользователь\Desktop\Новая папка\152_2504\IMG_72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76" t="4975" b="-5166"/>
          <a:stretch/>
        </p:blipFill>
        <p:spPr bwMode="auto">
          <a:xfrm>
            <a:off x="2331031" y="260648"/>
            <a:ext cx="4985791" cy="5861330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79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904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12985" y="4854703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чудо-уголок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внимание привлек.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об этом всем известно,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лаборантом интересно.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Любят дети здесь играть,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много узнавать.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:\145_0104\145_0504\IMG_68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935648"/>
            <a:ext cx="3919055" cy="3919055"/>
          </a:xfrm>
          <a:prstGeom prst="rect">
            <a:avLst/>
          </a:prstGeom>
          <a:noFill/>
          <a:ln w="127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145_0104\145_0504\IMG_68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9" t="16163" r="10807" b="25253"/>
          <a:stretch/>
        </p:blipFill>
        <p:spPr bwMode="auto">
          <a:xfrm>
            <a:off x="4362222" y="332656"/>
            <a:ext cx="4648088" cy="3873406"/>
          </a:xfrm>
          <a:prstGeom prst="rect">
            <a:avLst/>
          </a:prstGeom>
          <a:noFill/>
          <a:ln w="127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3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178976"/>
            <a:ext cx="4427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красиво говорить,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речи нужно посетить.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язычком мы все играем,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 свою мы развиваем.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9" t="4919" r="3753" b="6465"/>
          <a:stretch/>
        </p:blipFill>
        <p:spPr bwMode="auto">
          <a:xfrm>
            <a:off x="251520" y="332656"/>
            <a:ext cx="3879669" cy="4846320"/>
          </a:xfrm>
          <a:prstGeom prst="flowChart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Пользователь\Desktop\Новая папка\фото на конкурс\148_1504\IMG_70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05" t="4850" r="6761" b="1595"/>
          <a:stretch/>
        </p:blipFill>
        <p:spPr bwMode="auto">
          <a:xfrm>
            <a:off x="4337701" y="556649"/>
            <a:ext cx="4700803" cy="5407157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055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07826" y="5238184"/>
            <a:ext cx="54726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Вдруг устали очень,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 подумать надо,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тишины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здесь рядом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Пользователь\Desktop\Новая папка\152_2504\IMG_72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09" r="3802" b="5906"/>
          <a:stretch/>
        </p:blipFill>
        <p:spPr bwMode="auto">
          <a:xfrm>
            <a:off x="2227299" y="188641"/>
            <a:ext cx="5441046" cy="5106569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13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0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0199" y="545761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8" t="9524" r="5201" b="12364"/>
          <a:stretch/>
        </p:blipFill>
        <p:spPr bwMode="auto">
          <a:xfrm>
            <a:off x="1835696" y="404664"/>
            <a:ext cx="6122474" cy="384952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10933" y="5303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собрали мы друзей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отправились в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музей.</a:t>
            </a:r>
            <a:endParaRPr lang="en-US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519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5042118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5" t="9200" r="2622" b="7238"/>
          <a:stretch/>
        </p:blipFill>
        <p:spPr bwMode="auto">
          <a:xfrm>
            <a:off x="169248" y="370638"/>
            <a:ext cx="4392488" cy="298704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:\мини-музей\IMG_32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74" t="12963" r="2864" b="2814"/>
          <a:stretch/>
        </p:blipFill>
        <p:spPr bwMode="auto">
          <a:xfrm>
            <a:off x="2431293" y="3633306"/>
            <a:ext cx="4536504" cy="307592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5267"/>
            <a:ext cx="3638168" cy="306241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014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5042118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188" y="1919288"/>
            <a:ext cx="7413625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5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5216903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саду детском  «Колокольчик»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</a:t>
            </a: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Осьминожки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есть.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войдешь в ту группу 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 глаз </a:t>
            </a: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отвесть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Пользователь\Desktop\Новая папка\152_2504\IMG_7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191" y="116632"/>
            <a:ext cx="5184576" cy="5184576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23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ownloads\Cute-Background-Garland-Adorns-Greenish-Faceted-Sp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419" y="4895027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группе всем на диво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нарядно и красиво!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здесь только для ребят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Веселых, умных дошколят.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Пользователь\Desktop\Новая папка\152_2504\IMG_72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3" t="12000" b="20762"/>
          <a:stretch/>
        </p:blipFill>
        <p:spPr bwMode="auto">
          <a:xfrm>
            <a:off x="1358536" y="275035"/>
            <a:ext cx="6642463" cy="4611189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177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12227" y="4966969"/>
            <a:ext cx="6264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у нас стоят кабинки,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порядок,  ни пылинки!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Залог здоровья - чистота!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шкафчике – картинки!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раздевалка – красота!</a:t>
            </a:r>
          </a:p>
        </p:txBody>
      </p:sp>
      <p:pic>
        <p:nvPicPr>
          <p:cNvPr id="3074" name="Picture 2" descr="C:\Users\Пользователь\Desktop\Новая папка\152_2504\IMG_72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761" t="15238" r="4667" b="8190"/>
          <a:stretch/>
        </p:blipFill>
        <p:spPr bwMode="auto">
          <a:xfrm>
            <a:off x="467544" y="233005"/>
            <a:ext cx="3702297" cy="4680262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Новая папка\152_2504\IMG_720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20" r="15714" b="3238"/>
          <a:stretch/>
        </p:blipFill>
        <p:spPr bwMode="auto">
          <a:xfrm>
            <a:off x="4788024" y="211139"/>
            <a:ext cx="3835734" cy="4718046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748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8151" y="4941168"/>
            <a:ext cx="48158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вдруг ты заболеешь,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доктор подоспеет.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первую окажет,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лечиться он подскажет.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Пользователь\Desktop\Новая папка\145_0104\145_0504\IMG_67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00" t="5598" r="8548"/>
          <a:stretch/>
        </p:blipFill>
        <p:spPr bwMode="auto">
          <a:xfrm>
            <a:off x="5004048" y="847939"/>
            <a:ext cx="3960440" cy="4871203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Новая папка\фото на конкурс\148_1504\IMG_70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95" t="8191" r="287" b="1495"/>
          <a:stretch/>
        </p:blipFill>
        <p:spPr bwMode="auto">
          <a:xfrm>
            <a:off x="188151" y="416370"/>
            <a:ext cx="4553666" cy="4488895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83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5288340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салон вас приглашает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Юный парикмахер,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о прическах знает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деле  супер-мастер.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Пользователь\Desktop\Новая папка\фото на конкурс\148_1504\IMG_7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791" y="245955"/>
            <a:ext cx="5014474" cy="501447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59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5491" y="5860722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  играть в семью,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на кухне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  варю. </a:t>
            </a:r>
          </a:p>
        </p:txBody>
      </p:sp>
      <p:pic>
        <p:nvPicPr>
          <p:cNvPr id="8194" name="Picture 2" descr="C:\Users\Пользователь\Desktop\Новая папка\фото на конкурс\151_2204\IMG_71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34" r="4858" b="4762"/>
          <a:stretch/>
        </p:blipFill>
        <p:spPr bwMode="auto">
          <a:xfrm>
            <a:off x="2411760" y="188640"/>
            <a:ext cx="5288632" cy="5486133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918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5085184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Дочку спать я положила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стол скорей накрыла.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дочка будет спать,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 дом я  прибирать.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Пользователь\Desktop\Новая папка\фото на конкурс\151_2204\IMG_71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13" r="5428"/>
          <a:stretch/>
        </p:blipFill>
        <p:spPr bwMode="auto">
          <a:xfrm>
            <a:off x="179512" y="966854"/>
            <a:ext cx="4077072" cy="3840620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Новая папка\152_2504\IMG_72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85" t="17143" r="7524" b="5903"/>
          <a:stretch/>
        </p:blipFill>
        <p:spPr bwMode="auto">
          <a:xfrm>
            <a:off x="4543400" y="251049"/>
            <a:ext cx="4395802" cy="401788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062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509120"/>
            <a:ext cx="4536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безопасности в пути,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улице и дома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Мы, знаю, будем  говорить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группе снова.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Пользователь\Desktop\Новая папка\фото на конкурс\148_1504\IMG_709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76" t="22505" r="2643" b="54"/>
          <a:stretch/>
        </p:blipFill>
        <p:spPr bwMode="auto">
          <a:xfrm>
            <a:off x="4860032" y="1714500"/>
            <a:ext cx="4080289" cy="3897051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Новая папка\фото на конкурс\IMG_34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802" y="476672"/>
            <a:ext cx="4536504" cy="3402378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760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315</Words>
  <Application>Microsoft Office PowerPoint</Application>
  <PresentationFormat>Экран (4:3)</PresentationFormat>
  <Paragraphs>66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PC</cp:lastModifiedBy>
  <cp:revision>22</cp:revision>
  <dcterms:created xsi:type="dcterms:W3CDTF">2016-04-24T08:53:16Z</dcterms:created>
  <dcterms:modified xsi:type="dcterms:W3CDTF">2016-05-30T12:27:05Z</dcterms:modified>
</cp:coreProperties>
</file>