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2" r:id="rId3"/>
    <p:sldId id="274" r:id="rId4"/>
    <p:sldId id="273" r:id="rId5"/>
    <p:sldId id="257" r:id="rId6"/>
    <p:sldId id="264" r:id="rId7"/>
    <p:sldId id="260" r:id="rId8"/>
    <p:sldId id="265" r:id="rId9"/>
    <p:sldId id="275" r:id="rId10"/>
    <p:sldId id="267" r:id="rId11"/>
    <p:sldId id="268" r:id="rId12"/>
    <p:sldId id="269" r:id="rId13"/>
    <p:sldId id="271" r:id="rId14"/>
    <p:sldId id="276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164" autoAdjust="0"/>
  </p:normalViewPr>
  <p:slideViewPr>
    <p:cSldViewPr>
      <p:cViewPr>
        <p:scale>
          <a:sx n="80" d="100"/>
          <a:sy n="80" d="100"/>
        </p:scale>
        <p:origin x="-52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F7C02-0FC5-4327-9A71-AB21397F3D9A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8DE12-38F0-4C77-85A1-381B2F867E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3508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8DE12-38F0-4C77-85A1-381B2F867EA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8DE12-38F0-4C77-85A1-381B2F867EA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14855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uroplus.ru/bolezni/insult/lechenie-insulta-narodnymi-sredstvami.html" TargetMode="External"/><Relationship Id="rId2" Type="http://schemas.openxmlformats.org/officeDocument/2006/relationships/hyperlink" Target="http://www.mplants.org.ua/view_main_right.php?id=82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g.ru/2009/03/19/hvoya.html" TargetMode="External"/><Relationship Id="rId4" Type="http://schemas.openxmlformats.org/officeDocument/2006/relationships/hyperlink" Target="http://priroda-znaet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714356"/>
            <a:ext cx="3920352" cy="3214710"/>
          </a:xfrm>
        </p:spPr>
        <p:txBody>
          <a:bodyPr>
            <a:normAutofit fontScale="25000" lnSpcReduction="20000"/>
          </a:bodyPr>
          <a:lstStyle/>
          <a:p>
            <a:endParaRPr lang="ru-RU" sz="17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7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«Сосна – природный доктор»</a:t>
            </a:r>
          </a:p>
          <a:p>
            <a:endParaRPr lang="ru-RU" sz="8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</a:p>
          <a:p>
            <a:pPr algn="r"/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214414" y="21429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5072074"/>
            <a:ext cx="392907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Выполнила:  Губина Виктория</a:t>
            </a:r>
          </a:p>
          <a:p>
            <a:pPr lvl="0">
              <a:spcBef>
                <a:spcPct val="20000"/>
              </a:spcBef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ученица 3 класса б </a:t>
            </a:r>
          </a:p>
          <a:p>
            <a:pPr lvl="0">
              <a:spcBef>
                <a:spcPct val="20000"/>
              </a:spcBef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 СОШ № 9 г. Надым</a:t>
            </a:r>
          </a:p>
        </p:txBody>
      </p:sp>
      <p:pic>
        <p:nvPicPr>
          <p:cNvPr id="8" name="Рисунок 24" descr="novg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4786346" cy="642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7106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714612" y="500042"/>
            <a:ext cx="61436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ШАГ  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нарежем хвою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143380"/>
            <a:ext cx="528638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ШАГ</a:t>
            </a:r>
          </a:p>
          <a:p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доводим до кипения 1 литр воды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ШАГ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добавляем стакан сосновых иголок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7" name="Picture 1" descr="C:\Users\мама\Desktop\фото\DSCN11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2214578" cy="3429000"/>
          </a:xfrm>
          <a:prstGeom prst="rect">
            <a:avLst/>
          </a:prstGeom>
          <a:noFill/>
        </p:spPr>
      </p:pic>
      <p:pic>
        <p:nvPicPr>
          <p:cNvPr id="4098" name="Picture 2" descr="C:\Users\мама\Desktop\фото\DSCN11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357298"/>
            <a:ext cx="3143272" cy="2428892"/>
          </a:xfrm>
          <a:prstGeom prst="rect">
            <a:avLst/>
          </a:prstGeom>
          <a:noFill/>
        </p:spPr>
      </p:pic>
      <p:pic>
        <p:nvPicPr>
          <p:cNvPr id="4099" name="Picture 3" descr="C:\Users\мама\Desktop\фото\DSCN1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000504"/>
            <a:ext cx="3643338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6370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357166"/>
            <a:ext cx="371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ШАГ 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варим на протяжении 5 минут</a:t>
            </a:r>
          </a:p>
          <a:p>
            <a:pPr algn="ctr"/>
            <a:endParaRPr lang="ru-RU" sz="20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мама\Desktop\фото\DSCN1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85728"/>
            <a:ext cx="3357586" cy="2286016"/>
          </a:xfrm>
          <a:prstGeom prst="rect">
            <a:avLst/>
          </a:prstGeom>
          <a:noFill/>
        </p:spPr>
      </p:pic>
      <p:pic>
        <p:nvPicPr>
          <p:cNvPr id="4" name="Picture 3" descr="C:\Users\мама\Desktop\фото\DSCN11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857628"/>
            <a:ext cx="3143272" cy="228601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4282" y="2214554"/>
            <a:ext cx="364333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ШАГ 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снимаем  с плиты и оставляем  на 20 минут</a:t>
            </a:r>
          </a:p>
          <a:p>
            <a:pPr algn="ctr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3570" y="2643182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ШАГ</a:t>
            </a:r>
          </a:p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процеживаем напиток</a:t>
            </a:r>
          </a:p>
          <a:p>
            <a:pPr algn="ctr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мама\Desktop\фото\DSCN11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857628"/>
            <a:ext cx="3071834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987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214290"/>
            <a:ext cx="87868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«ВИТАМИННЫЙ НАПИТОК» 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357826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Готовый отвар мы хранили в холодильнике. Данное средство мы использовали для полосканий горла, ингаляций и добавляли в чай.</a:t>
            </a:r>
            <a:endParaRPr lang="ru-RU" sz="2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мама\Desktop\фото\DSCN1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3143272" cy="4102326"/>
          </a:xfrm>
          <a:prstGeom prst="rect">
            <a:avLst/>
          </a:prstGeom>
          <a:noFill/>
        </p:spPr>
      </p:pic>
      <p:pic>
        <p:nvPicPr>
          <p:cNvPr id="1028" name="Picture 4" descr="D:\фото 2016\DSCN11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71546"/>
            <a:ext cx="3214710" cy="40471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899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214290"/>
            <a:ext cx="91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357694"/>
            <a:ext cx="89272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употребляя  напиток внутрь, в течение одной недели, мы убедились ,    что он помог нам  быстро справиться с простудой и уберечься от вирусов гриппа.</a:t>
            </a:r>
          </a:p>
          <a:p>
            <a:endParaRPr lang="ru-RU" sz="20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я выяснила, что лекарственные свойства сосны для всех людей очень полезны, потому что помогают укреплять иммунитет даже в таких условиях проживания, как у нас, на Ямале</a:t>
            </a:r>
          </a:p>
        </p:txBody>
      </p:sp>
      <p:pic>
        <p:nvPicPr>
          <p:cNvPr id="5" name="Picture 2" descr="C:\Users\мама\Desktop\фото\DSCN11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71546"/>
            <a:ext cx="4929222" cy="3071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899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35745817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488" y="2071678"/>
            <a:ext cx="3500461" cy="335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86800" cy="6215106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Сурина Л.Н., Сурина М.И., Спиридонова И.Ф.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Целебные растения Тюменского края. Свердловск. </a:t>
            </a:r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Средне-Уральское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книжное издательство, 1974</a:t>
            </a:r>
          </a:p>
          <a:p>
            <a:pPr marL="514350" lvl="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        </a:t>
            </a:r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Шпиленя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С.Е., Иванов С.И.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Азбука природы (лекарственные растения).-Изд. 2-е¸перераб. и доп.-М.: Знание, 1989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      Полный русский иллюстрированный словарь-травник и цветник. Сост. Залесова Е.Н., Петровская О.В. - С.Петербург. Издание  А.А. </a:t>
            </a:r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Каспари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1996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      Хрущев В.Л.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Здоровье человека на Севере (медицинская энциклопедия северянина). Новый Уренгой, 1994 </a:t>
            </a:r>
          </a:p>
          <a:p>
            <a:pPr marL="514350" lvl="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       Петров В.В. </a:t>
            </a:r>
          </a:p>
          <a:p>
            <a:pPr marL="514350" indent="-514350">
              <a:buNone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Лесные тайны. М.: </a:t>
            </a:r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Лесн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промышленность, 1989</a:t>
            </a:r>
          </a:p>
          <a:p>
            <a:pPr marL="514350" indent="-514350">
              <a:buNone/>
            </a:pP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marL="514350" indent="-514350">
              <a:buNone/>
            </a:pP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Список используемых материалов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endParaRPr lang="ru-RU" sz="16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sz="1600" u="sng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http://www.mplants.org.ua/view_main_right.php?id=82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600" u="sng" dirty="0" smtClean="0">
                <a:solidFill>
                  <a:schemeClr val="bg2">
                    <a:lumMod val="10000"/>
                  </a:schemeClr>
                </a:solidFill>
                <a:hlinkClick r:id="rId3"/>
              </a:rPr>
              <a:t>http://www.neuroplus.ru/bolezni/insult/lechenie-insulta-narodnymi-sredstvami.html#ixzz3xQ4y5H4P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600" u="sng" dirty="0" smtClean="0">
                <a:solidFill>
                  <a:schemeClr val="bg2">
                    <a:lumMod val="10000"/>
                  </a:schemeClr>
                </a:solidFill>
                <a:hlinkClick r:id="rId4"/>
              </a:rPr>
              <a:t>http://priroda-znaet.ru/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600" u="sng" dirty="0" smtClean="0">
                <a:solidFill>
                  <a:schemeClr val="bg2">
                    <a:lumMod val="10000"/>
                  </a:schemeClr>
                </a:solidFill>
                <a:hlinkClick r:id="rId5"/>
              </a:rPr>
              <a:t>http://www.rg.ru/2009/03/19/hvoya.html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>
              <a:buFont typeface="+mj-lt"/>
              <a:buAutoNum type="arabicPeriod"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http://www.kladovayalesa.ru/archives/336</a:t>
            </a:r>
          </a:p>
          <a:p>
            <a:pPr marL="514350" indent="-514350">
              <a:buNone/>
            </a:pPr>
            <a:endParaRPr lang="ru-RU" sz="1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85728"/>
            <a:ext cx="20457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285992"/>
            <a:ext cx="7043758" cy="384017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изучение  лечебных свойств сосны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обыкновенной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1214446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76886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узнать, какими  лекарственными свойствами обладает дерево сосна 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узнать,  как использовали свойства сосновых шишек и хвои наши предки?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и описать рецепты изготовления лекарственных средств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изучить литературу по данной теме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изучить материалы по теме в сети Интернет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проверить на практике эффективность лечения  сосновыми шишками или хвои</a:t>
            </a:r>
          </a:p>
          <a:p>
            <a:pPr lvl="0"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научиться презентовать изученный материал и вызывать интерес у слушателей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1285852" cy="154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Предположим, что целебные свойства сосновой шишки и хвои действительно могут помочь при лечении  простудных заболеваний защитить от вирусов гриппа</a:t>
            </a:r>
          </a:p>
          <a:p>
            <a:pPr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128588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857620" y="1571612"/>
            <a:ext cx="428624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книг я  узнала, что сосновая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хвоя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шишки содержат множество витаминов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полезных веществ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существует таких человеческих болезней, избавиться от которых не помогают лекарства, которые изготовлены из дерева сосны.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0"/>
            <a:ext cx="89297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Лекарственные свойства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сосновых шишек и хвои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1225290" cy="139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фото 2016\DSCN1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541765" y="2470535"/>
            <a:ext cx="4964909" cy="33099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8748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57158" y="4071942"/>
            <a:ext cx="8429684" cy="1843109"/>
          </a:xfrm>
        </p:spPr>
        <p:txBody>
          <a:bodyPr>
            <a:noAutofit/>
          </a:bodyPr>
          <a:lstStyle/>
          <a:p>
            <a:pPr algn="just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Молодые сосновые шишки широко использовались нашими предками — мореплавателями и  жителями Сибири в качестве лучшего средства от  бронхита, простуды и болезней суставов. Знахари изготавливали из них различные бальзамы, варенье, мед, настойки. </a:t>
            </a:r>
            <a:endParaRPr lang="ru-RU" sz="2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06-sosn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714356"/>
            <a:ext cx="3786214" cy="2714644"/>
          </a:xfrm>
          <a:prstGeom prst="rect">
            <a:avLst/>
          </a:prstGeom>
          <a:noFill/>
        </p:spPr>
      </p:pic>
      <p:pic>
        <p:nvPicPr>
          <p:cNvPr id="11266" name="Picture 2" descr="http://egyptopedia.info/images/stories/architect/arch_history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714356"/>
            <a:ext cx="3786213" cy="27146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0"/>
            <a:ext cx="892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лекарственных свойств сосны 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4462" y="5601456"/>
            <a:ext cx="939538" cy="125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5766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Лекарственные средства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из сосновых шишек и хвои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Сосновый настой из сосновых шишек на водке и на вод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1285884" cy="128588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1428736"/>
            <a:ext cx="62865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«Сосновый мед»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укрепляет иммунитет, помогает при гриппе,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бронхо-легочных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заболеваниях, болезнях желудочно-кишечного тракта. Употреблять рекомендуется по 1 столовой ложке 1 – 2 раза в день (можно добавлять в чай).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2428868"/>
            <a:ext cx="61436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«Настойка» из сосновых шишек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отзывам многих людей, перенесших инсульт, такая настойка или отвар из шишек помогают многим в восстановительном периоде, у многих улучшается речь и координация движений. Применение настойки из шишек сосны быстро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нормализует повышенное кровяное давление.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Согласно исследованиям, уже на 3—4 день после начала употребления средства, показатели АД падают на 20—30 ед. 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0" name="Picture 10" descr="http://priroda-znaet.ru/wp-content/uploads/2015/04/image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357430"/>
            <a:ext cx="1285884" cy="1267052"/>
          </a:xfrm>
          <a:prstGeom prst="rect">
            <a:avLst/>
          </a:prstGeom>
          <a:noFill/>
        </p:spPr>
      </p:pic>
      <p:pic>
        <p:nvPicPr>
          <p:cNvPr id="10252" name="Picture 12" descr="http://19.img.avito.st/640x480/21138843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857628"/>
            <a:ext cx="1285884" cy="138113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428860" y="3857628"/>
            <a:ext cx="63579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«Варенье» из сосновых шишек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варенье не только само по себе оригинальное, но и обладает ярко выраженными бактерицидными и целебными свойствами. Это не просто варенье –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это целая аптека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настоящее лекарство, его издавна использовали при простудах, бронхитах, кашле, ангине, гриппе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даже туберкулёзе лёгких. Особенно хорошо такое средство для детей. Хорошо укрепляет десны.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66" y="5572140"/>
            <a:ext cx="55007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Витаминный напиток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Отличное средство для поднятия иммунитета</a:t>
            </a:r>
          </a:p>
        </p:txBody>
      </p:sp>
      <p:pic>
        <p:nvPicPr>
          <p:cNvPr id="10254" name="Picture 14" descr="http://greensad.ua/storage/images/6bcab9d5f893390c856e93fedb0e5a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472" y="5429264"/>
            <a:ext cx="1285884" cy="1285884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24" y="0"/>
            <a:ext cx="939538" cy="1399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98151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ПРАКТИЧЕСКОЕ ИССЛЕДОВАНИЕ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000108"/>
            <a:ext cx="492922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узнать, действительно ли целебные свойства сосновой шишки и хвои могут помочь при лечении простудных заболеваний и защитить от вирусов гриппа</a:t>
            </a:r>
            <a:endParaRPr lang="ru-RU" sz="32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фото 2016\DSCN12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071546"/>
            <a:ext cx="3571900" cy="5081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92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ШАГ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628654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Рассмотрим обычную сосновую хвою: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ru-RU" sz="36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листья сосны в виде игл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иглы гладкие, острые,   жесткие – скреплены попарно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D:\фото 2016\DSCN1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857364"/>
            <a:ext cx="2071702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520</Words>
  <Application>Microsoft Office PowerPoint</Application>
  <PresentationFormat>Экран (4:3)</PresentationFormat>
  <Paragraphs>91</Paragraphs>
  <Slides>15</Slides>
  <Notes>2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ЦЕЛЬ ИССЛЕДОВАНИЯ </vt:lpstr>
      <vt:lpstr>ЗАДАЧИ</vt:lpstr>
      <vt:lpstr>ГИПОТЕЗА</vt:lpstr>
      <vt:lpstr>Слайд 5</vt:lpstr>
      <vt:lpstr>                  Молодые сосновые шишки широко использовались нашими предками — мореплавателями и  жителями Сибири в качестве лучшего средства от  бронхита, простуды и болезней суставов. Знахари изготавливали из них различные бальзамы, варенье, мед, настойки. </vt:lpstr>
      <vt:lpstr>Лекарственные средства  из сосновых шишек и хвои</vt:lpstr>
      <vt:lpstr>ПРАКТИЧЕСКОЕ ИССЛЕДОВАНИЕ</vt:lpstr>
      <vt:lpstr>1 ШАГ</vt:lpstr>
      <vt:lpstr>Слайд 10</vt:lpstr>
      <vt:lpstr>Слайд 11</vt:lpstr>
      <vt:lpstr>Слайд 12</vt:lpstr>
      <vt:lpstr>Слайд 13</vt:lpstr>
      <vt:lpstr>СПАСИБО ЗА ВНИМАНИЕ</vt:lpstr>
      <vt:lpstr>Слайд 15</vt:lpstr>
    </vt:vector>
  </TitlesOfParts>
  <Manager>Ремезова В.В.</Manager>
  <Company>МОУ  СОШ №9 г. Надыма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«Ведай неведомое»</dc:title>
  <dc:subject>Сосна обыкновенная как источник лекарственных средств</dc:subject>
  <cp:keywords>Конференция</cp:keywords>
  <dc:description>МОУ СОШ № 9</dc:description>
  <cp:lastModifiedBy>Алина</cp:lastModifiedBy>
  <cp:revision>56</cp:revision>
  <dcterms:created xsi:type="dcterms:W3CDTF">2014-01-02T10:14:58Z</dcterms:created>
  <dcterms:modified xsi:type="dcterms:W3CDTF">2016-04-20T17:21:57Z</dcterms:modified>
</cp:coreProperties>
</file>