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B8B3B-0859-415B-A954-05BC5DFF38B7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8FD1D-4234-45AE-BB2D-AE1216309C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e282806cc0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ru-RU" b="1" i="1" dirty="0" smtClean="0"/>
              <a:t>Вода – это …………..</a:t>
            </a:r>
            <a:endParaRPr lang="ru-RU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e282806cc0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9711" cy="6858000"/>
          </a:xfrm>
          <a:prstGeom prst="rect">
            <a:avLst/>
          </a:prstGeom>
        </p:spPr>
      </p:pic>
      <p:pic>
        <p:nvPicPr>
          <p:cNvPr id="4" name="Рисунок 3" descr="Pochemu-idet-dojd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571612"/>
            <a:ext cx="5643602" cy="507033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Дождь </a:t>
            </a:r>
            <a:endParaRPr lang="ru-RU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e282806cc0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chainik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8736"/>
            <a:ext cx="7585692" cy="514353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Пар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e282806cc0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9711" cy="6858000"/>
          </a:xfrm>
          <a:prstGeom prst="rect">
            <a:avLst/>
          </a:prstGeom>
        </p:spPr>
      </p:pic>
      <p:pic>
        <p:nvPicPr>
          <p:cNvPr id="3" name="Рисунок 2" descr="11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571612"/>
            <a:ext cx="6667547" cy="500066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Град </a:t>
            </a:r>
            <a:endParaRPr lang="ru-RU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e282806cc0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9711" cy="6858000"/>
          </a:xfrm>
          <a:prstGeom prst="rect">
            <a:avLst/>
          </a:prstGeom>
        </p:spPr>
      </p:pic>
      <p:pic>
        <p:nvPicPr>
          <p:cNvPr id="3" name="Рисунок 2" descr="22304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500174"/>
            <a:ext cx="6929486" cy="519711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Снег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e282806cc0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9711" cy="6858000"/>
          </a:xfrm>
          <a:prstGeom prst="rect">
            <a:avLst/>
          </a:prstGeom>
        </p:spPr>
      </p:pic>
      <p:pic>
        <p:nvPicPr>
          <p:cNvPr id="3" name="Рисунок 2" descr="normal_icicles_in_ligh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3" y="1643050"/>
            <a:ext cx="6866125" cy="485778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Лёд </a:t>
            </a:r>
            <a:endParaRPr lang="ru-RU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Вода – это …………..</vt:lpstr>
      <vt:lpstr>Дождь </vt:lpstr>
      <vt:lpstr>Пар </vt:lpstr>
      <vt:lpstr>Град </vt:lpstr>
      <vt:lpstr>Снег </vt:lpstr>
      <vt:lpstr>Лёд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– это …………..</dc:title>
  <dc:creator>Sochi</dc:creator>
  <cp:lastModifiedBy>Sochi</cp:lastModifiedBy>
  <cp:revision>2</cp:revision>
  <dcterms:created xsi:type="dcterms:W3CDTF">2015-04-12T17:42:57Z</dcterms:created>
  <dcterms:modified xsi:type="dcterms:W3CDTF">2015-04-12T17:56:58Z</dcterms:modified>
</cp:coreProperties>
</file>