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3" r:id="rId2"/>
    <p:sldId id="292" r:id="rId3"/>
    <p:sldId id="294" r:id="rId4"/>
    <p:sldId id="295" r:id="rId5"/>
    <p:sldId id="296" r:id="rId6"/>
    <p:sldId id="297" r:id="rId7"/>
    <p:sldId id="310" r:id="rId8"/>
    <p:sldId id="298" r:id="rId9"/>
    <p:sldId id="299" r:id="rId10"/>
    <p:sldId id="311" r:id="rId11"/>
    <p:sldId id="300" r:id="rId12"/>
    <p:sldId id="301" r:id="rId13"/>
    <p:sldId id="313" r:id="rId14"/>
    <p:sldId id="312" r:id="rId15"/>
    <p:sldId id="303" r:id="rId16"/>
    <p:sldId id="304" r:id="rId17"/>
    <p:sldId id="305" r:id="rId18"/>
    <p:sldId id="315" r:id="rId19"/>
    <p:sldId id="306" r:id="rId20"/>
    <p:sldId id="307" r:id="rId21"/>
    <p:sldId id="257" r:id="rId22"/>
    <p:sldId id="314" r:id="rId23"/>
    <p:sldId id="308" r:id="rId24"/>
    <p:sldId id="30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2244" y="-5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3D010-49BD-4468-B387-4FBEA3844DDF}" type="datetimeFigureOut">
              <a:rPr lang="ru-RU" smtClean="0"/>
              <a:pPr/>
              <a:t>05.12.2015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434C3-96A0-4450-8834-0D5652498D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3D010-49BD-4468-B387-4FBEA3844DDF}" type="datetimeFigureOut">
              <a:rPr lang="ru-RU" smtClean="0"/>
              <a:pPr/>
              <a:t>05.12.2015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434C3-96A0-4450-8834-0D5652498D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3D010-49BD-4468-B387-4FBEA3844DDF}" type="datetimeFigureOut">
              <a:rPr lang="ru-RU" smtClean="0"/>
              <a:pPr/>
              <a:t>05.12.2015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434C3-96A0-4450-8834-0D5652498D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3D010-49BD-4468-B387-4FBEA3844DDF}" type="datetimeFigureOut">
              <a:rPr lang="ru-RU" smtClean="0"/>
              <a:pPr/>
              <a:t>05.12.2015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434C3-96A0-4450-8834-0D5652498D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3D010-49BD-4468-B387-4FBEA3844DDF}" type="datetimeFigureOut">
              <a:rPr lang="ru-RU" smtClean="0"/>
              <a:pPr/>
              <a:t>05.12.2015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434C3-96A0-4450-8834-0D5652498D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3D010-49BD-4468-B387-4FBEA3844DDF}" type="datetimeFigureOut">
              <a:rPr lang="ru-RU" smtClean="0"/>
              <a:pPr/>
              <a:t>05.12.2015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434C3-96A0-4450-8834-0D5652498D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3D010-49BD-4468-B387-4FBEA3844DDF}" type="datetimeFigureOut">
              <a:rPr lang="ru-RU" smtClean="0"/>
              <a:pPr/>
              <a:t>05.12.2015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434C3-96A0-4450-8834-0D5652498D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3D010-49BD-4468-B387-4FBEA3844DDF}" type="datetimeFigureOut">
              <a:rPr lang="ru-RU" smtClean="0"/>
              <a:pPr/>
              <a:t>05.12.2015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434C3-96A0-4450-8834-0D5652498D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3D010-49BD-4468-B387-4FBEA3844DDF}" type="datetimeFigureOut">
              <a:rPr lang="ru-RU" smtClean="0"/>
              <a:pPr/>
              <a:t>05.12.2015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434C3-96A0-4450-8834-0D5652498D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3D010-49BD-4468-B387-4FBEA3844DDF}" type="datetimeFigureOut">
              <a:rPr lang="ru-RU" smtClean="0"/>
              <a:pPr/>
              <a:t>05.12.2015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434C3-96A0-4450-8834-0D5652498D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3D010-49BD-4468-B387-4FBEA3844DDF}" type="datetimeFigureOut">
              <a:rPr lang="ru-RU" smtClean="0"/>
              <a:pPr/>
              <a:t>05.12.2015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434C3-96A0-4450-8834-0D5652498D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83D010-49BD-4468-B387-4FBEA3844DDF}" type="datetimeFigureOut">
              <a:rPr lang="ru-RU" smtClean="0"/>
              <a:pPr/>
              <a:t>05.12.2015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B434C3-96A0-4450-8834-0D5652498D5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png"/><Relationship Id="rId7" Type="http://schemas.openxmlformats.org/officeDocument/2006/relationships/image" Target="../media/image29.gif"/><Relationship Id="rId12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11" Type="http://schemas.openxmlformats.org/officeDocument/2006/relationships/image" Target="../media/image33.jpeg"/><Relationship Id="rId5" Type="http://schemas.openxmlformats.org/officeDocument/2006/relationships/image" Target="../media/image27.jpeg"/><Relationship Id="rId10" Type="http://schemas.openxmlformats.org/officeDocument/2006/relationships/image" Target="../media/image32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019.radikal.ru/i639/1203/7e/7beb63b8f7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48172"/>
            <a:ext cx="9144001" cy="690617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14348" y="428604"/>
            <a:ext cx="46434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МБОУ СОШ п.Березовый</a:t>
            </a:r>
          </a:p>
          <a:p>
            <a:pPr algn="ctr"/>
            <a:r>
              <a:rPr lang="ru-RU" dirty="0" smtClean="0">
                <a:solidFill>
                  <a:srgbClr val="7030A0"/>
                </a:solidFill>
              </a:rPr>
              <a:t> Солнечного муниципального района Хабаровского края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14480" y="2000240"/>
            <a:ext cx="64579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Мама, я тебя люблю!</a:t>
            </a:r>
            <a:endParaRPr lang="ru-RU" sz="4400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00364" y="4500570"/>
            <a:ext cx="49560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Автор: </a:t>
            </a:r>
            <a:r>
              <a:rPr lang="ru-RU" dirty="0" err="1" smtClean="0">
                <a:solidFill>
                  <a:srgbClr val="7030A0"/>
                </a:solidFill>
              </a:rPr>
              <a:t>Савинцева</a:t>
            </a:r>
            <a:r>
              <a:rPr lang="ru-RU" dirty="0" smtClean="0">
                <a:solidFill>
                  <a:srgbClr val="7030A0"/>
                </a:solidFill>
              </a:rPr>
              <a:t> Надежда </a:t>
            </a:r>
            <a:r>
              <a:rPr lang="ru-RU" dirty="0" smtClean="0">
                <a:solidFill>
                  <a:srgbClr val="7030A0"/>
                </a:solidFill>
              </a:rPr>
              <a:t>Ивановна, </a:t>
            </a:r>
          </a:p>
          <a:p>
            <a:pPr algn="ctr"/>
            <a:r>
              <a:rPr lang="ru-RU" dirty="0" smtClean="0">
                <a:solidFill>
                  <a:srgbClr val="7030A0"/>
                </a:solidFill>
              </a:rPr>
              <a:t>учитель математики, </a:t>
            </a:r>
          </a:p>
          <a:p>
            <a:pPr algn="ctr"/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ru-RU" dirty="0" smtClean="0">
                <a:solidFill>
                  <a:srgbClr val="7030A0"/>
                </a:solidFill>
              </a:rPr>
              <a:t>классный </a:t>
            </a:r>
            <a:r>
              <a:rPr lang="ru-RU" dirty="0" smtClean="0">
                <a:solidFill>
                  <a:srgbClr val="7030A0"/>
                </a:solidFill>
              </a:rPr>
              <a:t>руководитель 7 «А» </a:t>
            </a:r>
            <a:r>
              <a:rPr lang="ru-RU" dirty="0" smtClean="0">
                <a:solidFill>
                  <a:srgbClr val="7030A0"/>
                </a:solidFill>
              </a:rPr>
              <a:t>класса</a:t>
            </a: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48.radikal.ru/i121/1211/fc/e7c2d95100cf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87424"/>
            <a:ext cx="9144000" cy="7245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018.radikal.ru/i523/1203/8d/0ded089cb3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58" y="714356"/>
            <a:ext cx="850112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Любит вышивать… </a:t>
            </a:r>
          </a:p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Любимый цветок ромашка… </a:t>
            </a:r>
          </a:p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Любит слушать песни в исполнении Ирины Круг…</a:t>
            </a:r>
          </a:p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 работе смотрит на наш поселок «свысока»…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Зовут ее…Климова Анастасия Петровна 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://4put.ru/pictures/max/8/2478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3645024"/>
            <a:ext cx="3077475" cy="259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018.radikal.ru/i523/1203/8d/0ded089cb3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57224" y="928670"/>
            <a:ext cx="79296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Окончила школу в 1996 году… </a:t>
            </a:r>
          </a:p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Любит варить борщ и печь пирожки… </a:t>
            </a:r>
          </a:p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Любимые цветы- георгины…</a:t>
            </a:r>
          </a:p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Любит слушать песни в исполнении Натали…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Зовут ее… </a:t>
            </a:r>
            <a:r>
              <a:rPr lang="ru-RU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Ганьжина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Елена Петровна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://4put.ru/pictures/max/230/708547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717032"/>
            <a:ext cx="3912762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018.radikal.ru/i523/1203/8d/0ded089cb3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8596" y="428604"/>
            <a:ext cx="835824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Родилась в </a:t>
            </a:r>
            <a:r>
              <a:rPr lang="ru-RU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п.Герби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… </a:t>
            </a:r>
          </a:p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Любит </a:t>
            </a:r>
            <a:r>
              <a:rPr lang="ru-RU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бисероплетение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Школу окончила в 2001 году…</a:t>
            </a:r>
          </a:p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Готовит вкусные котлеты…</a:t>
            </a:r>
          </a:p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Зовут ее Егорова Ольга Николаевна</a:t>
            </a:r>
            <a:b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4put.ru/pictures/max/108/33296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2996952"/>
            <a:ext cx="3024336" cy="302433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019.radikal.ru/i608/1203/e9/ae5b26d480c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525" y="0"/>
            <a:ext cx="8958597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923928" y="764704"/>
            <a:ext cx="453650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solidFill>
                  <a:srgbClr val="0070C0"/>
                </a:solidFill>
              </a:rPr>
              <a:t>Игра помощник нам, </a:t>
            </a:r>
            <a:r>
              <a:rPr lang="ru-RU" sz="3200" i="1" dirty="0" err="1" smtClean="0">
                <a:solidFill>
                  <a:srgbClr val="0070C0"/>
                </a:solidFill>
              </a:rPr>
              <a:t>беспорно</a:t>
            </a:r>
            <a:r>
              <a:rPr lang="ru-RU" sz="3200" i="1" dirty="0" smtClean="0">
                <a:solidFill>
                  <a:srgbClr val="0070C0"/>
                </a:solidFill>
              </a:rPr>
              <a:t>,</a:t>
            </a:r>
          </a:p>
          <a:p>
            <a:r>
              <a:rPr lang="ru-RU" sz="3200" i="1" dirty="0" smtClean="0">
                <a:solidFill>
                  <a:srgbClr val="0070C0"/>
                </a:solidFill>
              </a:rPr>
              <a:t>Игре все возрасты покорны…</a:t>
            </a:r>
            <a:endParaRPr lang="ru-RU" sz="3200" i="1" dirty="0">
              <a:solidFill>
                <a:srgbClr val="0070C0"/>
              </a:solidFill>
            </a:endParaRPr>
          </a:p>
        </p:txBody>
      </p:sp>
      <p:pic>
        <p:nvPicPr>
          <p:cNvPr id="1026" name="Picture 2" descr="http://krasivie-kartinki.ru/images/den-rozhdeniya11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692696"/>
            <a:ext cx="2736304" cy="477800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018.radikal.ru/i523/1203/8d/0ded089cb3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9392"/>
            <a:ext cx="9144000" cy="6858000"/>
          </a:xfrm>
          <a:prstGeom prst="rect">
            <a:avLst/>
          </a:prstGeom>
          <a:noFill/>
        </p:spPr>
      </p:pic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642910" y="1013379"/>
            <a:ext cx="7429552" cy="252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2001 окончила школу…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Любит печь пироги…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Любимый цветок лилия…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Любит слушать хорошую музыку…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овут ее…Смирнова Марина Сергеевна.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" name="Picture 2" descr="http://4put.ru/pictures/max/230/708547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4143380"/>
            <a:ext cx="3333750" cy="208597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s018.radikal.ru/i523/1203/8d/0ded089cb3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57158" y="500042"/>
            <a:ext cx="878684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Печет вкуснейшие пирожки, печенье…</a:t>
            </a:r>
          </a:p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Занята очень важной работой, воспитанием малыша…</a:t>
            </a:r>
          </a:p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Интересно, но любимых блюд нет…</a:t>
            </a:r>
          </a:p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Все цветы у  нее любимые…</a:t>
            </a:r>
          </a:p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Зовут ее… </a:t>
            </a:r>
            <a:r>
              <a:rPr lang="ru-RU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Селеткова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Нина Александровна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http://4put.ru/pictures/max/230/70751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3284984"/>
            <a:ext cx="3094945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s018.radikal.ru/i523/1203/8d/0ded089cb3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5538" name="Rectangle 2"/>
          <p:cNvSpPr>
            <a:spLocks noChangeArrowheads="1"/>
          </p:cNvSpPr>
          <p:nvPr/>
        </p:nvSpPr>
        <p:spPr bwMode="auto">
          <a:xfrm>
            <a:off x="357158" y="427475"/>
            <a:ext cx="807249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Любит разгадывать кроссворды…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Любимые блюда из рыбы и картошки…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Любимый цветок ромашка…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удовольствием слушает музыку 80-х…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Зовут ее… Киреева Надежда Николаевна.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://4put.ru/pictures/max/230/707503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3140968"/>
            <a:ext cx="3810000" cy="3181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55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55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55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55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019.radikal.ru/i639/1203/7e/7beb63b8f7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56"/>
            <a:ext cx="9144000" cy="685394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3528" y="332656"/>
            <a:ext cx="69847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Взаимодействие в игре</a:t>
            </a:r>
          </a:p>
          <a:p>
            <a:r>
              <a:rPr lang="ru-RU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Поможет понимать друг друга,</a:t>
            </a:r>
          </a:p>
          <a:p>
            <a:r>
              <a:rPr lang="ru-RU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Нам стать внимательной, добрей,</a:t>
            </a:r>
          </a:p>
          <a:p>
            <a:r>
              <a:rPr lang="ru-RU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 разрешать вопрос досуга.</a:t>
            </a:r>
            <a:endParaRPr lang="ru-RU" sz="2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4" name="Picture 2" descr="http://wdesk.ru/_ph/101/2/42935592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3933056"/>
            <a:ext cx="828675" cy="1552576"/>
          </a:xfrm>
          <a:prstGeom prst="rect">
            <a:avLst/>
          </a:prstGeom>
          <a:noFill/>
        </p:spPr>
      </p:pic>
      <p:pic>
        <p:nvPicPr>
          <p:cNvPr id="38916" name="Picture 4" descr="http://wdesk.ru/_ph/101/2/42935592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1052736"/>
            <a:ext cx="828675" cy="1552576"/>
          </a:xfrm>
          <a:prstGeom prst="rect">
            <a:avLst/>
          </a:prstGeom>
          <a:noFill/>
        </p:spPr>
      </p:pic>
      <p:pic>
        <p:nvPicPr>
          <p:cNvPr id="38918" name="Picture 6" descr="http://wdesk.ru/_ph/101/2/42935592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2708920"/>
            <a:ext cx="828675" cy="1552576"/>
          </a:xfrm>
          <a:prstGeom prst="rect">
            <a:avLst/>
          </a:prstGeom>
          <a:noFill/>
        </p:spPr>
      </p:pic>
      <p:pic>
        <p:nvPicPr>
          <p:cNvPr id="38920" name="Picture 8" descr="http://wdesk.ru/_ph/101/2/42935592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3861048"/>
            <a:ext cx="828675" cy="1552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018.radikal.ru/i523/1203/8d/0ded089cb3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9392"/>
            <a:ext cx="9144000" cy="6858000"/>
          </a:xfrm>
          <a:prstGeom prst="rect">
            <a:avLst/>
          </a:prstGeom>
          <a:noFill/>
        </p:spPr>
      </p:pic>
      <p:sp>
        <p:nvSpPr>
          <p:cNvPr id="64513" name="Rectangle 1"/>
          <p:cNvSpPr>
            <a:spLocks noChangeArrowheads="1"/>
          </p:cNvSpPr>
          <p:nvPr/>
        </p:nvSpPr>
        <p:spPr bwMode="auto">
          <a:xfrm>
            <a:off x="357158" y="141723"/>
            <a:ext cx="750099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Родилась и выросла в Березовом…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Любит песню из мультфильма «История игрушек»…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Любимый цветок лилия…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 удовольствием ходит на речку…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Зовут ее… Булаевская Евгения Валерьевна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http://4put.ru/pictures/max/185/568973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3500438"/>
            <a:ext cx="2286016" cy="30175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45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45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45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45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www.pra3dnuk.ru/foto2/1/animacionnaja-otkrytka-ko-dnju-materi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018.radikal.ru/i523/1203/8d/0ded089cb3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384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714356"/>
            <a:ext cx="764386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Хорошая рыбачка…</a:t>
            </a:r>
          </a:p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Любит фиалки…</a:t>
            </a:r>
          </a:p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 работе командует поездами…</a:t>
            </a:r>
          </a:p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Любит смотреть «ужастики»…</a:t>
            </a:r>
          </a:p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Зовут ее Кувшинникова Оксана Николаевна</a:t>
            </a:r>
          </a:p>
        </p:txBody>
      </p:sp>
      <p:pic>
        <p:nvPicPr>
          <p:cNvPr id="4" name="Picture 2" descr="http://4put.ru/pictures/max/185/56895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429000"/>
            <a:ext cx="3168352" cy="30982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019.radikal.ru/i639/1203/7e/7beb63b8f7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8172"/>
            <a:ext cx="9144000" cy="690617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8596" y="357166"/>
            <a:ext cx="788782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Она каждый день варит в больших кастрюлях…</a:t>
            </a:r>
          </a:p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Любит петь русские народные песни…</a:t>
            </a:r>
          </a:p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Любимы цветок роза…</a:t>
            </a:r>
          </a:p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Любит собирать грибы…</a:t>
            </a:r>
          </a:p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Зовут ее … Андреева Наталья Владимировна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4put.ru/pictures/max/230/707503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3286124"/>
            <a:ext cx="3286148" cy="27439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019.radikal.ru/i639/1203/7e/7beb63b8f7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37312"/>
          </a:xfrm>
          <a:prstGeom prst="rect">
            <a:avLst/>
          </a:prstGeom>
          <a:noFill/>
        </p:spPr>
      </p:pic>
      <p:pic>
        <p:nvPicPr>
          <p:cNvPr id="37890" name="Picture 2" descr="http://klipariki.net/img/prevju/pr_3_64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2924944"/>
            <a:ext cx="1619250" cy="1219201"/>
          </a:xfrm>
          <a:prstGeom prst="rect">
            <a:avLst/>
          </a:prstGeom>
          <a:noFill/>
        </p:spPr>
      </p:pic>
      <p:pic>
        <p:nvPicPr>
          <p:cNvPr id="6" name="Рисунок 5" descr="http://s39.radikal.ru/i086/1104/0f/fb301bdfddc9.jpg"/>
          <p:cNvPicPr/>
          <p:nvPr/>
        </p:nvPicPr>
        <p:blipFill>
          <a:blip r:embed="rId4" cstate="print"/>
          <a:srcRect l="12450" t="6654" r="8272" b="15779"/>
          <a:stretch>
            <a:fillRect/>
          </a:stretch>
        </p:blipFill>
        <p:spPr bwMode="auto">
          <a:xfrm>
            <a:off x="2987824" y="692696"/>
            <a:ext cx="1562151" cy="1632016"/>
          </a:xfrm>
          <a:prstGeom prst="rect">
            <a:avLst/>
          </a:prstGeom>
          <a:noFill/>
        </p:spPr>
      </p:pic>
      <p:pic>
        <p:nvPicPr>
          <p:cNvPr id="37894" name="Picture 6" descr="http://ru2.anyfad.com/items/t1@3399e231-e356-4470-baef-eba6b5d48bc3/Buratin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2132856"/>
            <a:ext cx="1156741" cy="1656184"/>
          </a:xfrm>
          <a:prstGeom prst="rect">
            <a:avLst/>
          </a:prstGeom>
          <a:noFill/>
        </p:spPr>
      </p:pic>
      <p:pic>
        <p:nvPicPr>
          <p:cNvPr id="37896" name="Picture 8" descr="http://silkdream.ru/pict/mult-pict.narod.ru48_smal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260648"/>
            <a:ext cx="2309294" cy="1584176"/>
          </a:xfrm>
          <a:prstGeom prst="rect">
            <a:avLst/>
          </a:prstGeom>
          <a:noFill/>
        </p:spPr>
      </p:pic>
      <p:pic>
        <p:nvPicPr>
          <p:cNvPr id="37898" name="Picture 10" descr="http://multiki-kartinki.narod.ru/zolushka/Cinderella2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64288" y="4365103"/>
            <a:ext cx="1516131" cy="1888667"/>
          </a:xfrm>
          <a:prstGeom prst="rect">
            <a:avLst/>
          </a:prstGeom>
          <a:noFill/>
        </p:spPr>
      </p:pic>
      <p:sp>
        <p:nvSpPr>
          <p:cNvPr id="37900" name="AutoShape 12" descr="https://freelance.ru/img/portfolio/pics/00/12/66/12058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902" name="AutoShape 14" descr="https://freelance.ru/img/portfolio/pics/00/12/66/12058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7904" name="Picture 16" descr="https://pp.vk.me/c618116/v618116055/21e23/iIwlmrwt9SQ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67944" y="4797152"/>
            <a:ext cx="2542173" cy="1368152"/>
          </a:xfrm>
          <a:prstGeom prst="rect">
            <a:avLst/>
          </a:prstGeom>
          <a:noFill/>
        </p:spPr>
      </p:pic>
      <p:pic>
        <p:nvPicPr>
          <p:cNvPr id="37906" name="Picture 18" descr="http://demiart.ru/forum/uploads9/post-366479-133189364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84168" y="188640"/>
            <a:ext cx="1342049" cy="2016224"/>
          </a:xfrm>
          <a:prstGeom prst="rect">
            <a:avLst/>
          </a:prstGeom>
          <a:noFill/>
        </p:spPr>
      </p:pic>
      <p:pic>
        <p:nvPicPr>
          <p:cNvPr id="15" name="Рисунок 14" descr="http://kupifutbolku.ru/published/publicdata/WEBASYST/attachments/SC/products_pictures/%D0%9D%D0%B5%D0%B7%D0%BD%D0%B0%D0%B9%D0%BA%D0%B0_enl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3568" y="2204864"/>
            <a:ext cx="115212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10" name="Picture 22" descr="http://static.free-lancing.ru/media/UserPortfolio/portfolio/a/n/anastasy1980@gmail.com/9243bf8177eae44fb44c5312b79258b2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95536" y="4653136"/>
            <a:ext cx="2232248" cy="1625821"/>
          </a:xfrm>
          <a:prstGeom prst="rect">
            <a:avLst/>
          </a:prstGeom>
          <a:noFill/>
        </p:spPr>
      </p:pic>
      <p:pic>
        <p:nvPicPr>
          <p:cNvPr id="37912" name="Picture 24" descr="http://www.xn--80aauegbcjrdg4a.xn--p1ai/uploads/1/0/5/8/10580347/2392586_orig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804248" y="2420888"/>
            <a:ext cx="2088232" cy="15661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37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37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10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10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1000"/>
                                        <p:tgtEl>
                                          <p:spTgt spid="37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1000"/>
                                        <p:tgtEl>
                                          <p:spTgt spid="37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019.radikal.ru/i639/1203/7e/7beb63b8f7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8172"/>
            <a:ext cx="9144000" cy="6906172"/>
          </a:xfrm>
          <a:prstGeom prst="rect">
            <a:avLst/>
          </a:prstGeom>
          <a:noFill/>
        </p:spPr>
      </p:pic>
      <p:pic>
        <p:nvPicPr>
          <p:cNvPr id="8" name="Picture 2" descr="http://stat18.privet.ru/lr/0a2f5889ecc32707a7c60e0a09d355f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20" y="0"/>
            <a:ext cx="6572280" cy="63579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019.radikal.ru/i639/1203/7e/7beb63b8f7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8172"/>
            <a:ext cx="9144000" cy="6906172"/>
          </a:xfrm>
          <a:prstGeom prst="rect">
            <a:avLst/>
          </a:prstGeom>
          <a:noFill/>
        </p:spPr>
      </p:pic>
      <p:pic>
        <p:nvPicPr>
          <p:cNvPr id="3" name="Picture 2" descr="http://4put.ru/pictures/max/465/143084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571480"/>
            <a:ext cx="5715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018.radikal.ru/i523/1203/8d/0ded089cb3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00034" y="785794"/>
            <a:ext cx="72152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Указ Президента Российской Федерации Б. Ельцина </a:t>
            </a:r>
          </a:p>
          <a:p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№ 120 «О Дне матери» от 30 января 1998 года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642910" y="1810277"/>
            <a:ext cx="807243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«В целях повышения социальной значимости материнства постановляю: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1.Установить праздник – День матери и отмечать его в последнее воскресение ноября.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2.Настоящий Указ вступает в силу со дня его официального опубликования»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018.radikal.ru/i523/1203/8d/0ded089cb3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428604"/>
            <a:ext cx="5357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Пословицы и поговорки</a:t>
            </a:r>
            <a:endParaRPr lang="ru-RU" sz="3200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00" y="1285860"/>
            <a:ext cx="4286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1.Родная земля  - матушка,</a:t>
            </a:r>
            <a:endParaRPr lang="ru-RU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71934" y="1285860"/>
            <a:ext cx="3571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7030A0"/>
                </a:solidFill>
              </a:rPr>
              <a:t>чужая сторона- мачеха.</a:t>
            </a: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786" y="1785926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2.Птица рада весне, 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28926" y="1857364"/>
            <a:ext cx="3000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7030A0"/>
                </a:solidFill>
              </a:rPr>
              <a:t>а младенец – матери.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2214554"/>
            <a:ext cx="2928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3.Нет милее дружка, 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14612" y="2285992"/>
            <a:ext cx="285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чем родная матушка.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2714620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4.При солнышке тепло,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86050" y="2714620"/>
            <a:ext cx="3000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при матушке добро.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596" y="3357562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5.Материнская молитва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71802" y="3429000"/>
            <a:ext cx="4786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со дна моря вынимает (достает).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0034" y="3857628"/>
            <a:ext cx="2928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6.Кто мать и отца  почитает,  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00430" y="3929066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тот вовек не погибает.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2910" y="4429132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7.Слепой щенок и тот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71802" y="450057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к матери ползет.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2910" y="5000636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8.С матерью жить -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14612" y="5072074"/>
            <a:ext cx="3857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ни горя, ни скуки не знать.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42910" y="5572140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9. Сердце матери лучше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86116" y="5643578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солнца греет.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5720" y="6072206"/>
            <a:ext cx="4500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10.Самое ценное и дорогое на свете - 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357686" y="6215082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это мать и отец.</a:t>
            </a: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019.radikal.ru/i608/1203/e9/ae5b26d480c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9" y="0"/>
            <a:ext cx="9101843" cy="6858000"/>
          </a:xfrm>
          <a:prstGeom prst="rect">
            <a:avLst/>
          </a:prstGeom>
          <a:noFill/>
        </p:spPr>
      </p:pic>
      <p:pic>
        <p:nvPicPr>
          <p:cNvPr id="3" name="Рисунок 2" descr="http://imgtube.ru/images/stories/2013/02/920-aisty/aist-rebenok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28604"/>
            <a:ext cx="314327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www.xrest.ru/schemes/00/15/99/c6/%D0%B4%D0%B8%D1%82%D1%8F%20%D0%B2%20%D0%BA%D0%B0%D0%BF%D1%83%D1%81%D1%82%D0%B5-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1428736"/>
            <a:ext cx="314327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Картинки по запросу рисунки младенца мальчика  в корзине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57290" y="4143380"/>
            <a:ext cx="328614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bgpics.ru/pictures/1400x1050/9511-fonyi-fon-dlya-slaydov-1400x10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http://mirmam.pro/userfiles/images/eto_interesno/profilaktika_perinatalnoy_smertnosti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57166"/>
            <a:ext cx="364333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www.soczaschita.ru/wp-content/uploads/2015/03/socialnye_vyplaty_beremennym_1-500x33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1214422"/>
            <a:ext cx="371477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Картинки по запросу бирка для новорожденного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71670" y="4071942"/>
            <a:ext cx="350046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018.radikal.ru/i523/1203/8d/0ded089cb3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384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Картинки по запросу первыезубы малыша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76672"/>
            <a:ext cx="2646040" cy="2098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Картинки по запросу первые шаги малыша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844824"/>
            <a:ext cx="2664296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nadysha.ru/images/deti/image08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664" y="3501008"/>
            <a:ext cx="2952328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bgpics.ru/pictures/1400x1050/9511-fonyi-fon-dlya-slaydov-1400x10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214290"/>
            <a:ext cx="4786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1071546"/>
            <a:ext cx="857256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Мама первое слово,</a:t>
            </a:r>
          </a:p>
          <a:p>
            <a:r>
              <a:rPr lang="ru-RU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Главное слово в каждой судьбе.</a:t>
            </a:r>
          </a:p>
          <a:p>
            <a:r>
              <a:rPr lang="ru-RU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Мама жизнь подарила, </a:t>
            </a:r>
          </a:p>
          <a:p>
            <a:r>
              <a:rPr lang="ru-RU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Мир подарила мне и тебе.</a:t>
            </a:r>
            <a:endParaRPr lang="ru-RU" sz="4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s019.radikal.ru/i639/1203/7e/7beb63b8f7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142976" y="857232"/>
            <a:ext cx="771530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Добрая…     Хорошая…</a:t>
            </a:r>
          </a:p>
          <a:p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Ненаглядная… Ласковая…</a:t>
            </a:r>
          </a:p>
          <a:p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Строгая… Солнышко… </a:t>
            </a:r>
          </a:p>
          <a:p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Любимая… Единственная… </a:t>
            </a:r>
          </a:p>
          <a:p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Обаятельная… Красивая… Неповторимая… Привлекательная…</a:t>
            </a:r>
            <a:endParaRPr lang="ru-RU" sz="36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</TotalTime>
  <Words>506</Words>
  <Application>Microsoft Office PowerPoint</Application>
  <PresentationFormat>Экран (4:3)</PresentationFormat>
  <Paragraphs>92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52</cp:revision>
  <dcterms:created xsi:type="dcterms:W3CDTF">2015-11-23T11:16:34Z</dcterms:created>
  <dcterms:modified xsi:type="dcterms:W3CDTF">2015-12-05T13:13:12Z</dcterms:modified>
</cp:coreProperties>
</file>